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50"/>
  </p:notesMasterIdLst>
  <p:handoutMasterIdLst>
    <p:handoutMasterId r:id="rId51"/>
  </p:handoutMasterIdLst>
  <p:sldIdLst>
    <p:sldId id="304" r:id="rId2"/>
    <p:sldId id="279" r:id="rId3"/>
    <p:sldId id="280" r:id="rId4"/>
    <p:sldId id="290" r:id="rId5"/>
    <p:sldId id="291" r:id="rId6"/>
    <p:sldId id="292" r:id="rId7"/>
    <p:sldId id="293" r:id="rId8"/>
    <p:sldId id="257" r:id="rId9"/>
    <p:sldId id="258" r:id="rId10"/>
    <p:sldId id="259" r:id="rId11"/>
    <p:sldId id="287" r:id="rId12"/>
    <p:sldId id="288" r:id="rId13"/>
    <p:sldId id="286" r:id="rId14"/>
    <p:sldId id="289" r:id="rId15"/>
    <p:sldId id="294" r:id="rId16"/>
    <p:sldId id="295" r:id="rId17"/>
    <p:sldId id="296" r:id="rId18"/>
    <p:sldId id="297" r:id="rId19"/>
    <p:sldId id="298" r:id="rId20"/>
    <p:sldId id="299" r:id="rId21"/>
    <p:sldId id="300" r:id="rId22"/>
    <p:sldId id="301" r:id="rId23"/>
    <p:sldId id="302" r:id="rId24"/>
    <p:sldId id="306" r:id="rId25"/>
    <p:sldId id="307" r:id="rId26"/>
    <p:sldId id="308" r:id="rId27"/>
    <p:sldId id="309" r:id="rId28"/>
    <p:sldId id="310" r:id="rId29"/>
    <p:sldId id="311" r:id="rId30"/>
    <p:sldId id="312" r:id="rId31"/>
    <p:sldId id="260" r:id="rId32"/>
    <p:sldId id="263" r:id="rId33"/>
    <p:sldId id="274" r:id="rId34"/>
    <p:sldId id="265" r:id="rId35"/>
    <p:sldId id="281" r:id="rId36"/>
    <p:sldId id="282" r:id="rId37"/>
    <p:sldId id="283" r:id="rId38"/>
    <p:sldId id="284" r:id="rId39"/>
    <p:sldId id="285" r:id="rId40"/>
    <p:sldId id="314" r:id="rId41"/>
    <p:sldId id="315" r:id="rId42"/>
    <p:sldId id="316" r:id="rId43"/>
    <p:sldId id="313" r:id="rId44"/>
    <p:sldId id="267" r:id="rId45"/>
    <p:sldId id="305" r:id="rId46"/>
    <p:sldId id="268" r:id="rId47"/>
    <p:sldId id="277" r:id="rId48"/>
    <p:sldId id="278" r:id="rId4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ahoma" charset="0"/>
        <a:ea typeface="+mn-ea"/>
        <a:cs typeface="Arial" charset="0"/>
      </a:defRPr>
    </a:lvl1pPr>
    <a:lvl2pPr marL="457200" algn="l" rtl="0" fontAlgn="base">
      <a:spcBef>
        <a:spcPct val="0"/>
      </a:spcBef>
      <a:spcAft>
        <a:spcPct val="0"/>
      </a:spcAft>
      <a:defRPr kern="1200">
        <a:solidFill>
          <a:schemeClr val="tx1"/>
        </a:solidFill>
        <a:latin typeface="Tahoma" charset="0"/>
        <a:ea typeface="+mn-ea"/>
        <a:cs typeface="Arial" charset="0"/>
      </a:defRPr>
    </a:lvl2pPr>
    <a:lvl3pPr marL="914400" algn="l" rtl="0" fontAlgn="base">
      <a:spcBef>
        <a:spcPct val="0"/>
      </a:spcBef>
      <a:spcAft>
        <a:spcPct val="0"/>
      </a:spcAft>
      <a:defRPr kern="1200">
        <a:solidFill>
          <a:schemeClr val="tx1"/>
        </a:solidFill>
        <a:latin typeface="Tahoma" charset="0"/>
        <a:ea typeface="+mn-ea"/>
        <a:cs typeface="Arial" charset="0"/>
      </a:defRPr>
    </a:lvl3pPr>
    <a:lvl4pPr marL="1371600" algn="l" rtl="0" fontAlgn="base">
      <a:spcBef>
        <a:spcPct val="0"/>
      </a:spcBef>
      <a:spcAft>
        <a:spcPct val="0"/>
      </a:spcAft>
      <a:defRPr kern="1200">
        <a:solidFill>
          <a:schemeClr val="tx1"/>
        </a:solidFill>
        <a:latin typeface="Tahoma" charset="0"/>
        <a:ea typeface="+mn-ea"/>
        <a:cs typeface="Arial" charset="0"/>
      </a:defRPr>
    </a:lvl4pPr>
    <a:lvl5pPr marL="1828800" algn="l" rtl="0" fontAlgn="base">
      <a:spcBef>
        <a:spcPct val="0"/>
      </a:spcBef>
      <a:spcAft>
        <a:spcPct val="0"/>
      </a:spcAft>
      <a:defRPr kern="1200">
        <a:solidFill>
          <a:schemeClr val="tx1"/>
        </a:solidFill>
        <a:latin typeface="Tahoma" charset="0"/>
        <a:ea typeface="+mn-ea"/>
        <a:cs typeface="Arial" charset="0"/>
      </a:defRPr>
    </a:lvl5pPr>
    <a:lvl6pPr marL="2286000" algn="l" defTabSz="914400" rtl="0" eaLnBrk="1" latinLnBrk="0" hangingPunct="1">
      <a:defRPr kern="1200">
        <a:solidFill>
          <a:schemeClr val="tx1"/>
        </a:solidFill>
        <a:latin typeface="Tahoma" charset="0"/>
        <a:ea typeface="+mn-ea"/>
        <a:cs typeface="Arial" charset="0"/>
      </a:defRPr>
    </a:lvl6pPr>
    <a:lvl7pPr marL="2743200" algn="l" defTabSz="914400" rtl="0" eaLnBrk="1" latinLnBrk="0" hangingPunct="1">
      <a:defRPr kern="1200">
        <a:solidFill>
          <a:schemeClr val="tx1"/>
        </a:solidFill>
        <a:latin typeface="Tahoma" charset="0"/>
        <a:ea typeface="+mn-ea"/>
        <a:cs typeface="Arial" charset="0"/>
      </a:defRPr>
    </a:lvl7pPr>
    <a:lvl8pPr marL="3200400" algn="l" defTabSz="914400" rtl="0" eaLnBrk="1" latinLnBrk="0" hangingPunct="1">
      <a:defRPr kern="1200">
        <a:solidFill>
          <a:schemeClr val="tx1"/>
        </a:solidFill>
        <a:latin typeface="Tahoma" charset="0"/>
        <a:ea typeface="+mn-ea"/>
        <a:cs typeface="Arial" charset="0"/>
      </a:defRPr>
    </a:lvl8pPr>
    <a:lvl9pPr marL="3657600" algn="l" defTabSz="914400" rtl="0" eaLnBrk="1" latinLnBrk="0" hangingPunct="1">
      <a:defRPr kern="1200">
        <a:solidFill>
          <a:schemeClr val="tx1"/>
        </a:solidFill>
        <a:latin typeface="Tahoma"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DEEA"/>
    <a:srgbClr val="A5C0D7"/>
    <a:srgbClr val="76A0C2"/>
    <a:srgbClr val="6191B9"/>
    <a:srgbClr val="578BB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8325" autoAdjust="0"/>
    <p:restoredTop sz="71959" autoAdjust="0"/>
  </p:normalViewPr>
  <p:slideViewPr>
    <p:cSldViewPr>
      <p:cViewPr varScale="1">
        <p:scale>
          <a:sx n="52" d="100"/>
          <a:sy n="52" d="100"/>
        </p:scale>
        <p:origin x="-140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5748"/>
    </p:cViewPr>
  </p:sorterViewPr>
  <p:notesViewPr>
    <p:cSldViewPr>
      <p:cViewPr varScale="1">
        <p:scale>
          <a:sx n="62" d="100"/>
          <a:sy n="62" d="100"/>
        </p:scale>
        <p:origin x="-2022"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2969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2970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2970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6E2AE6A5-B184-480C-80FE-86123FCA24B4}" type="slidenum">
              <a:rPr lang="en-US"/>
              <a:pPr>
                <a:defRPr/>
              </a:pPr>
              <a:t>‹#›</a:t>
            </a:fld>
            <a:endParaRPr lang="en-US"/>
          </a:p>
        </p:txBody>
      </p:sp>
      <p:pic>
        <p:nvPicPr>
          <p:cNvPr id="66566" name="Picture 8" descr="IDEAwrk2new"/>
          <p:cNvPicPr>
            <a:picLocks noChangeAspect="1" noChangeArrowheads="1"/>
          </p:cNvPicPr>
          <p:nvPr/>
        </p:nvPicPr>
        <p:blipFill>
          <a:blip r:embed="rId2"/>
          <a:srcRect/>
          <a:stretch>
            <a:fillRect/>
          </a:stretch>
        </p:blipFill>
        <p:spPr bwMode="auto">
          <a:xfrm>
            <a:off x="533400" y="8426450"/>
            <a:ext cx="571500" cy="430213"/>
          </a:xfrm>
          <a:prstGeom prst="rect">
            <a:avLst/>
          </a:prstGeom>
          <a:noFill/>
          <a:ln w="9525">
            <a:noFill/>
            <a:miter lim="800000"/>
            <a:headEnd/>
            <a:tailEnd/>
          </a:ln>
        </p:spPr>
      </p:pic>
      <p:pic>
        <p:nvPicPr>
          <p:cNvPr id="66567" name="Picture 9" descr="Left_Logo_bw"/>
          <p:cNvPicPr>
            <a:picLocks noChangeAspect="1" noChangeArrowheads="1"/>
          </p:cNvPicPr>
          <p:nvPr/>
        </p:nvPicPr>
        <p:blipFill>
          <a:blip r:embed="rId3">
            <a:lum bright="58000" contrast="-70000"/>
          </a:blip>
          <a:srcRect/>
          <a:stretch>
            <a:fillRect/>
          </a:stretch>
        </p:blipFill>
        <p:spPr bwMode="auto">
          <a:xfrm>
            <a:off x="4611688" y="8540750"/>
            <a:ext cx="2003425" cy="315913"/>
          </a:xfrm>
          <a:prstGeom prst="rect">
            <a:avLst/>
          </a:prstGeom>
          <a:noFill/>
          <a:ln w="9525">
            <a:noFill/>
            <a:miter lim="800000"/>
            <a:headEnd/>
            <a:tailEnd/>
          </a:ln>
        </p:spPr>
      </p:pic>
      <p:sp>
        <p:nvSpPr>
          <p:cNvPr id="29706" name="Line 10"/>
          <p:cNvSpPr>
            <a:spLocks noChangeShapeType="1"/>
          </p:cNvSpPr>
          <p:nvPr/>
        </p:nvSpPr>
        <p:spPr bwMode="auto">
          <a:xfrm>
            <a:off x="541338" y="8864600"/>
            <a:ext cx="6057900" cy="0"/>
          </a:xfrm>
          <a:prstGeom prst="line">
            <a:avLst/>
          </a:prstGeom>
          <a:noFill/>
          <a:ln w="9525">
            <a:solidFill>
              <a:srgbClr val="7396BD"/>
            </a:solidFill>
            <a:round/>
            <a:headEnd/>
            <a:tailEnd/>
          </a:ln>
        </p:spPr>
        <p:txBody>
          <a:bodyPr/>
          <a:lstStyle/>
          <a:p>
            <a:pPr>
              <a:defRPr/>
            </a:pPr>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1741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52228"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1D466DBA-E815-4FE4-99DB-61BC5345CF4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2560B73F-538E-4714-A4A9-088F4E574939}" type="slidenum">
              <a:rPr lang="en-US" smtClean="0"/>
              <a:pPr/>
              <a:t>3</a:t>
            </a:fld>
            <a:endParaRPr lang="en-US" smtClean="0"/>
          </a:p>
        </p:txBody>
      </p:sp>
      <p:sp>
        <p:nvSpPr>
          <p:cNvPr id="53251" name="Rectangle 2"/>
          <p:cNvSpPr>
            <a:spLocks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C360A662-5639-4CA7-BE4F-56C8D0FDF887}" type="slidenum">
              <a:rPr lang="en-US" smtClean="0"/>
              <a:pPr/>
              <a:t>44</a:t>
            </a:fld>
            <a:endParaRPr lang="en-US" smtClean="0"/>
          </a:p>
        </p:txBody>
      </p:sp>
      <p:sp>
        <p:nvSpPr>
          <p:cNvPr id="62467" name="Rectangle 2"/>
          <p:cNvSpPr>
            <a:spLocks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6A41813F-9726-42E9-8B22-50C2ECFFE342}" type="slidenum">
              <a:rPr lang="en-US" smtClean="0"/>
              <a:pPr/>
              <a:t>46</a:t>
            </a:fld>
            <a:endParaRPr lang="en-US" smtClean="0"/>
          </a:p>
        </p:txBody>
      </p:sp>
      <p:sp>
        <p:nvSpPr>
          <p:cNvPr id="63491" name="Rectangle 2"/>
          <p:cNvSpPr>
            <a:spLocks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03194FAE-CA2E-45E4-A687-56DEB3536276}" type="slidenum">
              <a:rPr lang="en-US" smtClean="0"/>
              <a:pPr/>
              <a:t>47</a:t>
            </a:fld>
            <a:endParaRPr lang="en-US" smtClean="0"/>
          </a:p>
        </p:txBody>
      </p:sp>
      <p:sp>
        <p:nvSpPr>
          <p:cNvPr id="64515" name="Rectangle 2"/>
          <p:cNvSpPr>
            <a:spLocks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FEE17A87-51DA-41CA-B091-8C30931F167C}" type="slidenum">
              <a:rPr lang="en-US" smtClean="0"/>
              <a:pPr/>
              <a:t>48</a:t>
            </a:fld>
            <a:endParaRPr lang="en-US" smtClean="0"/>
          </a:p>
        </p:txBody>
      </p:sp>
      <p:sp>
        <p:nvSpPr>
          <p:cNvPr id="65539" name="Rectangle 2"/>
          <p:cNvSpPr>
            <a:spLocks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ACB6BED6-A6E1-4583-9AE3-BE903A8E1173}" type="slidenum">
              <a:rPr lang="en-US" smtClean="0"/>
              <a:pPr/>
              <a:t>8</a:t>
            </a:fld>
            <a:endParaRPr lang="en-US" smtClean="0"/>
          </a:p>
        </p:txBody>
      </p:sp>
      <p:sp>
        <p:nvSpPr>
          <p:cNvPr id="54275" name="Rectangle 2"/>
          <p:cNvSpPr>
            <a:spLocks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D33F2312-6A05-4AE7-A659-51295D2E5FDD}" type="slidenum">
              <a:rPr lang="en-US" smtClean="0"/>
              <a:pPr/>
              <a:t>9</a:t>
            </a:fld>
            <a:endParaRPr lang="en-US" smtClean="0"/>
          </a:p>
        </p:txBody>
      </p:sp>
      <p:sp>
        <p:nvSpPr>
          <p:cNvPr id="55299" name="Rectangle 2"/>
          <p:cNvSpPr>
            <a:spLocks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61FCE1B9-28DE-4F5D-BDB7-6ACB626334F8}" type="slidenum">
              <a:rPr lang="en-US" smtClean="0"/>
              <a:pPr/>
              <a:t>10</a:t>
            </a:fld>
            <a:endParaRPr lang="en-US" smtClean="0"/>
          </a:p>
        </p:txBody>
      </p:sp>
      <p:sp>
        <p:nvSpPr>
          <p:cNvPr id="56323" name="Rectangle 2"/>
          <p:cNvSpPr>
            <a:spLocks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F5EF7A20-8D5F-4E05-84F4-C2E2C4F5EA7B}" type="slidenum">
              <a:rPr lang="en-US" smtClean="0"/>
              <a:pPr/>
              <a:t>24</a:t>
            </a:fld>
            <a:endParaRPr lang="en-US" smtClean="0"/>
          </a:p>
        </p:txBody>
      </p:sp>
      <p:sp>
        <p:nvSpPr>
          <p:cNvPr id="57347" name="Rectangle 2"/>
          <p:cNvSpPr>
            <a:spLocks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2F247BAA-C2EB-4A85-9F2E-7483D9296790}" type="slidenum">
              <a:rPr lang="en-US" smtClean="0"/>
              <a:pPr/>
              <a:t>31</a:t>
            </a:fld>
            <a:endParaRPr lang="en-US" smtClean="0"/>
          </a:p>
        </p:txBody>
      </p:sp>
      <p:sp>
        <p:nvSpPr>
          <p:cNvPr id="58371" name="Rectangle 2"/>
          <p:cNvSpPr>
            <a:spLocks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8D547501-E859-40FC-B9D7-F395727D08E1}" type="slidenum">
              <a:rPr lang="en-US" smtClean="0"/>
              <a:pPr/>
              <a:t>32</a:t>
            </a:fld>
            <a:endParaRPr lang="en-US" smtClean="0"/>
          </a:p>
        </p:txBody>
      </p:sp>
      <p:sp>
        <p:nvSpPr>
          <p:cNvPr id="59395" name="Rectangle 2"/>
          <p:cNvSpPr>
            <a:spLocks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A4BBC1E6-060F-4AF6-A356-E29782DCEE3C}" type="slidenum">
              <a:rPr lang="en-US" smtClean="0"/>
              <a:pPr/>
              <a:t>33</a:t>
            </a:fld>
            <a:endParaRPr lang="en-US" smtClean="0"/>
          </a:p>
        </p:txBody>
      </p:sp>
      <p:sp>
        <p:nvSpPr>
          <p:cNvPr id="60419" name="Rectangle 2"/>
          <p:cNvSpPr>
            <a:spLocks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E9B4617D-89D0-4D71-8DFB-8FC5458C80D0}" type="slidenum">
              <a:rPr lang="en-US" smtClean="0"/>
              <a:pPr/>
              <a:t>34</a:t>
            </a:fld>
            <a:endParaRPr lang="en-US" smtClean="0"/>
          </a:p>
        </p:txBody>
      </p:sp>
      <p:sp>
        <p:nvSpPr>
          <p:cNvPr id="61443" name="Rectangle 2"/>
          <p:cNvSpPr>
            <a:spLocks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800475" y="1789113"/>
            <a:ext cx="5340350" cy="5056187"/>
            <a:chOff x="2394" y="1127"/>
            <a:chExt cx="3364" cy="3185"/>
          </a:xfrm>
        </p:grpSpPr>
        <p:sp>
          <p:nvSpPr>
            <p:cNvPr id="5" name="Rectangle 3"/>
            <p:cNvSpPr>
              <a:spLocks noChangeArrowheads="1"/>
            </p:cNvSpPr>
            <p:nvPr/>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6" name="Oval 4"/>
            <p:cNvSpPr>
              <a:spLocks noChangeArrowheads="1"/>
            </p:cNvSpPr>
            <p:nvPr/>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7" name="Rectangle 5"/>
            <p:cNvSpPr>
              <a:spLocks noChangeArrowheads="1"/>
            </p:cNvSpPr>
            <p:nvPr/>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8" name="Freeform 6"/>
            <p:cNvSpPr>
              <a:spLocks noEditPoints="1"/>
            </p:cNvSpPr>
            <p:nvPr/>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9" name="Rectangle 7"/>
            <p:cNvSpPr>
              <a:spLocks noChangeArrowheads="1"/>
            </p:cNvSpPr>
            <p:nvPr/>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0" name="Rectangle 8"/>
            <p:cNvSpPr>
              <a:spLocks noChangeArrowheads="1"/>
            </p:cNvSpPr>
            <p:nvPr/>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1" name="Rectangle 9"/>
            <p:cNvSpPr>
              <a:spLocks noChangeArrowheads="1"/>
            </p:cNvSpPr>
            <p:nvPr/>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2" name="Rectangle 10"/>
            <p:cNvSpPr>
              <a:spLocks noChangeArrowheads="1"/>
            </p:cNvSpPr>
            <p:nvPr/>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3" name="Rectangle 11"/>
            <p:cNvSpPr>
              <a:spLocks noChangeArrowheads="1"/>
            </p:cNvSpPr>
            <p:nvPr/>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4" name="Freeform 12"/>
            <p:cNvSpPr>
              <a:spLocks/>
            </p:cNvSpPr>
            <p:nvPr/>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5" name="Freeform 13"/>
            <p:cNvSpPr>
              <a:spLocks/>
            </p:cNvSpPr>
            <p:nvPr/>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6" name="Freeform 14"/>
            <p:cNvSpPr>
              <a:spLocks/>
            </p:cNvSpPr>
            <p:nvPr/>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en-US"/>
            </a:p>
          </p:txBody>
        </p:sp>
        <p:sp>
          <p:nvSpPr>
            <p:cNvPr id="17" name="Freeform 15"/>
            <p:cNvSpPr>
              <a:spLocks/>
            </p:cNvSpPr>
            <p:nvPr/>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18" name="Freeform 16"/>
            <p:cNvSpPr>
              <a:spLocks/>
            </p:cNvSpPr>
            <p:nvPr/>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9" name="Freeform 17"/>
            <p:cNvSpPr>
              <a:spLocks noEditPoints="1"/>
            </p:cNvSpPr>
            <p:nvPr/>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0" name="Freeform 18"/>
            <p:cNvSpPr>
              <a:spLocks noEditPoints="1"/>
            </p:cNvSpPr>
            <p:nvPr/>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1" name="Freeform 19"/>
            <p:cNvSpPr>
              <a:spLocks/>
            </p:cNvSpPr>
            <p:nvPr/>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2" name="Freeform 20"/>
            <p:cNvSpPr>
              <a:spLocks noEditPoints="1"/>
            </p:cNvSpPr>
            <p:nvPr/>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3" name="Freeform 21"/>
            <p:cNvSpPr>
              <a:spLocks noEditPoints="1"/>
            </p:cNvSpPr>
            <p:nvPr/>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4" name="Freeform 22"/>
            <p:cNvSpPr>
              <a:spLocks noEditPoints="1"/>
            </p:cNvSpPr>
            <p:nvPr/>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5" name="Freeform 23"/>
            <p:cNvSpPr>
              <a:spLocks/>
            </p:cNvSpPr>
            <p:nvPr/>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26" name="Freeform 24"/>
            <p:cNvSpPr>
              <a:spLocks noEditPoints="1"/>
            </p:cNvSpPr>
            <p:nvPr/>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7" name="Freeform 25"/>
            <p:cNvSpPr>
              <a:spLocks noEditPoints="1"/>
            </p:cNvSpPr>
            <p:nvPr/>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8" name="Freeform 26"/>
            <p:cNvSpPr>
              <a:spLocks noEditPoints="1"/>
            </p:cNvSpPr>
            <p:nvPr/>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9" name="Oval 27"/>
            <p:cNvSpPr>
              <a:spLocks noChangeArrowheads="1"/>
            </p:cNvSpPr>
            <p:nvPr/>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en-US"/>
            </a:p>
          </p:txBody>
        </p:sp>
        <p:sp>
          <p:nvSpPr>
            <p:cNvPr id="30" name="Oval 28"/>
            <p:cNvSpPr>
              <a:spLocks noChangeArrowheads="1"/>
            </p:cNvSpPr>
            <p:nvPr/>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31" name="Oval 29"/>
            <p:cNvSpPr>
              <a:spLocks noChangeArrowheads="1"/>
            </p:cNvSpPr>
            <p:nvPr/>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en-US"/>
            </a:p>
          </p:txBody>
        </p:sp>
        <p:sp>
          <p:nvSpPr>
            <p:cNvPr id="32" name="Freeform 30"/>
            <p:cNvSpPr>
              <a:spLocks noEditPoints="1"/>
            </p:cNvSpPr>
            <p:nvPr/>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33" name="Freeform 31"/>
            <p:cNvSpPr>
              <a:spLocks noEditPoints="1"/>
            </p:cNvSpPr>
            <p:nvPr/>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34" name="Rectangle 32"/>
            <p:cNvSpPr>
              <a:spLocks noChangeArrowheads="1"/>
            </p:cNvSpPr>
            <p:nvPr/>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en-US"/>
            </a:p>
          </p:txBody>
        </p:sp>
        <p:sp>
          <p:nvSpPr>
            <p:cNvPr id="35" name="Rectangle 33"/>
            <p:cNvSpPr>
              <a:spLocks noChangeArrowheads="1"/>
            </p:cNvSpPr>
            <p:nvPr/>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36" name="AutoShape 34"/>
            <p:cNvSpPr>
              <a:spLocks noChangeArrowheads="1"/>
            </p:cNvSpPr>
            <p:nvPr/>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37" name="Freeform 35"/>
            <p:cNvSpPr>
              <a:spLocks/>
            </p:cNvSpPr>
            <p:nvPr/>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en-US"/>
            </a:p>
          </p:txBody>
        </p:sp>
        <p:sp>
          <p:nvSpPr>
            <p:cNvPr id="38" name="Freeform 36"/>
            <p:cNvSpPr>
              <a:spLocks/>
            </p:cNvSpPr>
            <p:nvPr/>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grpSp>
      <p:sp>
        <p:nvSpPr>
          <p:cNvPr id="102439" name="Rectangle 39"/>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GB"/>
              <a:t>Click to edit Master subtitle style</a:t>
            </a:r>
          </a:p>
        </p:txBody>
      </p:sp>
      <p:sp>
        <p:nvSpPr>
          <p:cNvPr id="102440" name="Rectangle 40"/>
          <p:cNvSpPr>
            <a:spLocks noGrp="1" noChangeArrowheads="1"/>
          </p:cNvSpPr>
          <p:nvPr>
            <p:ph type="ctrTitle"/>
          </p:nvPr>
        </p:nvSpPr>
        <p:spPr>
          <a:xfrm>
            <a:off x="685800" y="1768475"/>
            <a:ext cx="7772400" cy="1736725"/>
          </a:xfrm>
        </p:spPr>
        <p:txBody>
          <a:bodyPr anchor="b" anchorCtr="1"/>
          <a:lstStyle>
            <a:lvl1pPr>
              <a:defRPr sz="5400"/>
            </a:lvl1pPr>
          </a:lstStyle>
          <a:p>
            <a:r>
              <a:rPr lang="en-GB"/>
              <a:t>Click to edit Master title style</a:t>
            </a:r>
          </a:p>
        </p:txBody>
      </p:sp>
      <p:sp>
        <p:nvSpPr>
          <p:cNvPr id="39" name="Rectangle 37"/>
          <p:cNvSpPr>
            <a:spLocks noGrp="1" noChangeArrowheads="1"/>
          </p:cNvSpPr>
          <p:nvPr>
            <p:ph type="dt" sz="half" idx="10"/>
          </p:nvPr>
        </p:nvSpPr>
        <p:spPr/>
        <p:txBody>
          <a:bodyPr/>
          <a:lstStyle>
            <a:lvl1pPr>
              <a:defRPr/>
            </a:lvl1pPr>
          </a:lstStyle>
          <a:p>
            <a:pPr>
              <a:defRPr/>
            </a:pPr>
            <a:endParaRPr lang="en-GB"/>
          </a:p>
        </p:txBody>
      </p:sp>
      <p:sp>
        <p:nvSpPr>
          <p:cNvPr id="40" name="Rectangle 38"/>
          <p:cNvSpPr>
            <a:spLocks noGrp="1" noChangeArrowheads="1"/>
          </p:cNvSpPr>
          <p:nvPr>
            <p:ph type="ftr" sz="quarter" idx="11"/>
          </p:nvPr>
        </p:nvSpPr>
        <p:spPr/>
        <p:txBody>
          <a:bodyPr/>
          <a:lstStyle>
            <a:lvl1pPr>
              <a:defRPr/>
            </a:lvl1pPr>
          </a:lstStyle>
          <a:p>
            <a:pPr>
              <a:defRPr/>
            </a:pPr>
            <a:endParaRPr lang="en-GB"/>
          </a:p>
        </p:txBody>
      </p:sp>
      <p:sp>
        <p:nvSpPr>
          <p:cNvPr id="41" name="Rectangle 41"/>
          <p:cNvSpPr>
            <a:spLocks noGrp="1" noChangeArrowheads="1"/>
          </p:cNvSpPr>
          <p:nvPr>
            <p:ph type="sldNum" sz="quarter" idx="12"/>
          </p:nvPr>
        </p:nvSpPr>
        <p:spPr/>
        <p:txBody>
          <a:bodyPr/>
          <a:lstStyle>
            <a:lvl1pPr>
              <a:defRPr/>
            </a:lvl1pPr>
          </a:lstStyle>
          <a:p>
            <a:pPr>
              <a:defRPr/>
            </a:pPr>
            <a:fld id="{BEDACB4B-5A1B-4D88-8BC0-36F2CCFD1805}"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9"/>
          <p:cNvSpPr>
            <a:spLocks noGrp="1" noChangeArrowheads="1"/>
          </p:cNvSpPr>
          <p:nvPr>
            <p:ph type="dt" sz="half" idx="10"/>
          </p:nvPr>
        </p:nvSpPr>
        <p:spPr>
          <a:ln/>
        </p:spPr>
        <p:txBody>
          <a:bodyPr/>
          <a:lstStyle>
            <a:lvl1pPr>
              <a:defRPr/>
            </a:lvl1pPr>
          </a:lstStyle>
          <a:p>
            <a:pPr>
              <a:defRPr/>
            </a:pPr>
            <a:endParaRPr lang="en-GB"/>
          </a:p>
        </p:txBody>
      </p:sp>
      <p:sp>
        <p:nvSpPr>
          <p:cNvPr id="5" name="Rectangle 40"/>
          <p:cNvSpPr>
            <a:spLocks noGrp="1" noChangeArrowheads="1"/>
          </p:cNvSpPr>
          <p:nvPr>
            <p:ph type="ftr" sz="quarter" idx="11"/>
          </p:nvPr>
        </p:nvSpPr>
        <p:spPr>
          <a:ln/>
        </p:spPr>
        <p:txBody>
          <a:bodyPr/>
          <a:lstStyle>
            <a:lvl1pPr>
              <a:defRPr/>
            </a:lvl1pPr>
          </a:lstStyle>
          <a:p>
            <a:pPr>
              <a:defRPr/>
            </a:pPr>
            <a:endParaRPr lang="en-GB"/>
          </a:p>
        </p:txBody>
      </p:sp>
      <p:sp>
        <p:nvSpPr>
          <p:cNvPr id="6" name="Rectangle 41"/>
          <p:cNvSpPr>
            <a:spLocks noGrp="1" noChangeArrowheads="1"/>
          </p:cNvSpPr>
          <p:nvPr>
            <p:ph type="sldNum" sz="quarter" idx="12"/>
          </p:nvPr>
        </p:nvSpPr>
        <p:spPr>
          <a:ln/>
        </p:spPr>
        <p:txBody>
          <a:bodyPr/>
          <a:lstStyle>
            <a:lvl1pPr>
              <a:defRPr/>
            </a:lvl1pPr>
          </a:lstStyle>
          <a:p>
            <a:pPr>
              <a:defRPr/>
            </a:pPr>
            <a:fld id="{98D7ED1D-2722-49EF-BA80-74BB291DB4A4}"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9"/>
          <p:cNvSpPr>
            <a:spLocks noGrp="1" noChangeArrowheads="1"/>
          </p:cNvSpPr>
          <p:nvPr>
            <p:ph type="dt" sz="half" idx="10"/>
          </p:nvPr>
        </p:nvSpPr>
        <p:spPr>
          <a:ln/>
        </p:spPr>
        <p:txBody>
          <a:bodyPr/>
          <a:lstStyle>
            <a:lvl1pPr>
              <a:defRPr/>
            </a:lvl1pPr>
          </a:lstStyle>
          <a:p>
            <a:pPr>
              <a:defRPr/>
            </a:pPr>
            <a:endParaRPr lang="en-GB"/>
          </a:p>
        </p:txBody>
      </p:sp>
      <p:sp>
        <p:nvSpPr>
          <p:cNvPr id="5" name="Rectangle 40"/>
          <p:cNvSpPr>
            <a:spLocks noGrp="1" noChangeArrowheads="1"/>
          </p:cNvSpPr>
          <p:nvPr>
            <p:ph type="ftr" sz="quarter" idx="11"/>
          </p:nvPr>
        </p:nvSpPr>
        <p:spPr>
          <a:ln/>
        </p:spPr>
        <p:txBody>
          <a:bodyPr/>
          <a:lstStyle>
            <a:lvl1pPr>
              <a:defRPr/>
            </a:lvl1pPr>
          </a:lstStyle>
          <a:p>
            <a:pPr>
              <a:defRPr/>
            </a:pPr>
            <a:endParaRPr lang="en-GB"/>
          </a:p>
        </p:txBody>
      </p:sp>
      <p:sp>
        <p:nvSpPr>
          <p:cNvPr id="6" name="Rectangle 41"/>
          <p:cNvSpPr>
            <a:spLocks noGrp="1" noChangeArrowheads="1"/>
          </p:cNvSpPr>
          <p:nvPr>
            <p:ph type="sldNum" sz="quarter" idx="12"/>
          </p:nvPr>
        </p:nvSpPr>
        <p:spPr>
          <a:ln/>
        </p:spPr>
        <p:txBody>
          <a:bodyPr/>
          <a:lstStyle>
            <a:lvl1pPr>
              <a:defRPr/>
            </a:lvl1pPr>
          </a:lstStyle>
          <a:p>
            <a:pPr>
              <a:defRPr/>
            </a:pPr>
            <a:fld id="{455BA3B4-C4D9-4968-8683-A731A8ED9485}"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9"/>
          <p:cNvSpPr>
            <a:spLocks noGrp="1" noChangeArrowheads="1"/>
          </p:cNvSpPr>
          <p:nvPr>
            <p:ph type="dt" sz="half" idx="10"/>
          </p:nvPr>
        </p:nvSpPr>
        <p:spPr>
          <a:ln/>
        </p:spPr>
        <p:txBody>
          <a:bodyPr/>
          <a:lstStyle>
            <a:lvl1pPr>
              <a:defRPr/>
            </a:lvl1pPr>
          </a:lstStyle>
          <a:p>
            <a:pPr>
              <a:defRPr/>
            </a:pPr>
            <a:endParaRPr lang="en-GB"/>
          </a:p>
        </p:txBody>
      </p:sp>
      <p:sp>
        <p:nvSpPr>
          <p:cNvPr id="5" name="Rectangle 40"/>
          <p:cNvSpPr>
            <a:spLocks noGrp="1" noChangeArrowheads="1"/>
          </p:cNvSpPr>
          <p:nvPr>
            <p:ph type="ftr" sz="quarter" idx="11"/>
          </p:nvPr>
        </p:nvSpPr>
        <p:spPr>
          <a:ln/>
        </p:spPr>
        <p:txBody>
          <a:bodyPr/>
          <a:lstStyle>
            <a:lvl1pPr>
              <a:defRPr/>
            </a:lvl1pPr>
          </a:lstStyle>
          <a:p>
            <a:pPr>
              <a:defRPr/>
            </a:pPr>
            <a:endParaRPr lang="en-GB"/>
          </a:p>
        </p:txBody>
      </p:sp>
      <p:sp>
        <p:nvSpPr>
          <p:cNvPr id="6" name="Rectangle 41"/>
          <p:cNvSpPr>
            <a:spLocks noGrp="1" noChangeArrowheads="1"/>
          </p:cNvSpPr>
          <p:nvPr>
            <p:ph type="sldNum" sz="quarter" idx="12"/>
          </p:nvPr>
        </p:nvSpPr>
        <p:spPr>
          <a:ln/>
        </p:spPr>
        <p:txBody>
          <a:bodyPr/>
          <a:lstStyle>
            <a:lvl1pPr>
              <a:defRPr/>
            </a:lvl1pPr>
          </a:lstStyle>
          <a:p>
            <a:pPr>
              <a:defRPr/>
            </a:pPr>
            <a:fld id="{DEDC01B6-7AE5-49E9-AD6F-72B75A4DD2D7}"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9"/>
          <p:cNvSpPr>
            <a:spLocks noGrp="1" noChangeArrowheads="1"/>
          </p:cNvSpPr>
          <p:nvPr>
            <p:ph type="dt" sz="half" idx="10"/>
          </p:nvPr>
        </p:nvSpPr>
        <p:spPr>
          <a:ln/>
        </p:spPr>
        <p:txBody>
          <a:bodyPr/>
          <a:lstStyle>
            <a:lvl1pPr>
              <a:defRPr/>
            </a:lvl1pPr>
          </a:lstStyle>
          <a:p>
            <a:pPr>
              <a:defRPr/>
            </a:pPr>
            <a:endParaRPr lang="en-GB"/>
          </a:p>
        </p:txBody>
      </p:sp>
      <p:sp>
        <p:nvSpPr>
          <p:cNvPr id="5" name="Rectangle 40"/>
          <p:cNvSpPr>
            <a:spLocks noGrp="1" noChangeArrowheads="1"/>
          </p:cNvSpPr>
          <p:nvPr>
            <p:ph type="ftr" sz="quarter" idx="11"/>
          </p:nvPr>
        </p:nvSpPr>
        <p:spPr>
          <a:ln/>
        </p:spPr>
        <p:txBody>
          <a:bodyPr/>
          <a:lstStyle>
            <a:lvl1pPr>
              <a:defRPr/>
            </a:lvl1pPr>
          </a:lstStyle>
          <a:p>
            <a:pPr>
              <a:defRPr/>
            </a:pPr>
            <a:endParaRPr lang="en-GB"/>
          </a:p>
        </p:txBody>
      </p:sp>
      <p:sp>
        <p:nvSpPr>
          <p:cNvPr id="6" name="Rectangle 41"/>
          <p:cNvSpPr>
            <a:spLocks noGrp="1" noChangeArrowheads="1"/>
          </p:cNvSpPr>
          <p:nvPr>
            <p:ph type="sldNum" sz="quarter" idx="12"/>
          </p:nvPr>
        </p:nvSpPr>
        <p:spPr>
          <a:ln/>
        </p:spPr>
        <p:txBody>
          <a:bodyPr/>
          <a:lstStyle>
            <a:lvl1pPr>
              <a:defRPr/>
            </a:lvl1pPr>
          </a:lstStyle>
          <a:p>
            <a:pPr>
              <a:defRPr/>
            </a:pPr>
            <a:fld id="{32B80156-2452-4504-8892-D26AF0682F17}"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9"/>
          <p:cNvSpPr>
            <a:spLocks noGrp="1" noChangeArrowheads="1"/>
          </p:cNvSpPr>
          <p:nvPr>
            <p:ph type="dt" sz="half" idx="10"/>
          </p:nvPr>
        </p:nvSpPr>
        <p:spPr>
          <a:ln/>
        </p:spPr>
        <p:txBody>
          <a:bodyPr/>
          <a:lstStyle>
            <a:lvl1pPr>
              <a:defRPr/>
            </a:lvl1pPr>
          </a:lstStyle>
          <a:p>
            <a:pPr>
              <a:defRPr/>
            </a:pPr>
            <a:endParaRPr lang="en-GB"/>
          </a:p>
        </p:txBody>
      </p:sp>
      <p:sp>
        <p:nvSpPr>
          <p:cNvPr id="6" name="Rectangle 40"/>
          <p:cNvSpPr>
            <a:spLocks noGrp="1" noChangeArrowheads="1"/>
          </p:cNvSpPr>
          <p:nvPr>
            <p:ph type="ftr" sz="quarter" idx="11"/>
          </p:nvPr>
        </p:nvSpPr>
        <p:spPr>
          <a:ln/>
        </p:spPr>
        <p:txBody>
          <a:bodyPr/>
          <a:lstStyle>
            <a:lvl1pPr>
              <a:defRPr/>
            </a:lvl1pPr>
          </a:lstStyle>
          <a:p>
            <a:pPr>
              <a:defRPr/>
            </a:pPr>
            <a:endParaRPr lang="en-GB"/>
          </a:p>
        </p:txBody>
      </p:sp>
      <p:sp>
        <p:nvSpPr>
          <p:cNvPr id="7" name="Rectangle 41"/>
          <p:cNvSpPr>
            <a:spLocks noGrp="1" noChangeArrowheads="1"/>
          </p:cNvSpPr>
          <p:nvPr>
            <p:ph type="sldNum" sz="quarter" idx="12"/>
          </p:nvPr>
        </p:nvSpPr>
        <p:spPr>
          <a:ln/>
        </p:spPr>
        <p:txBody>
          <a:bodyPr/>
          <a:lstStyle>
            <a:lvl1pPr>
              <a:defRPr/>
            </a:lvl1pPr>
          </a:lstStyle>
          <a:p>
            <a:pPr>
              <a:defRPr/>
            </a:pPr>
            <a:fld id="{90521A4A-3EFE-48ED-B312-93CCDF62037B}"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9"/>
          <p:cNvSpPr>
            <a:spLocks noGrp="1" noChangeArrowheads="1"/>
          </p:cNvSpPr>
          <p:nvPr>
            <p:ph type="dt" sz="half" idx="10"/>
          </p:nvPr>
        </p:nvSpPr>
        <p:spPr>
          <a:ln/>
        </p:spPr>
        <p:txBody>
          <a:bodyPr/>
          <a:lstStyle>
            <a:lvl1pPr>
              <a:defRPr/>
            </a:lvl1pPr>
          </a:lstStyle>
          <a:p>
            <a:pPr>
              <a:defRPr/>
            </a:pPr>
            <a:endParaRPr lang="en-GB"/>
          </a:p>
        </p:txBody>
      </p:sp>
      <p:sp>
        <p:nvSpPr>
          <p:cNvPr id="8" name="Rectangle 40"/>
          <p:cNvSpPr>
            <a:spLocks noGrp="1" noChangeArrowheads="1"/>
          </p:cNvSpPr>
          <p:nvPr>
            <p:ph type="ftr" sz="quarter" idx="11"/>
          </p:nvPr>
        </p:nvSpPr>
        <p:spPr>
          <a:ln/>
        </p:spPr>
        <p:txBody>
          <a:bodyPr/>
          <a:lstStyle>
            <a:lvl1pPr>
              <a:defRPr/>
            </a:lvl1pPr>
          </a:lstStyle>
          <a:p>
            <a:pPr>
              <a:defRPr/>
            </a:pPr>
            <a:endParaRPr lang="en-GB"/>
          </a:p>
        </p:txBody>
      </p:sp>
      <p:sp>
        <p:nvSpPr>
          <p:cNvPr id="9" name="Rectangle 41"/>
          <p:cNvSpPr>
            <a:spLocks noGrp="1" noChangeArrowheads="1"/>
          </p:cNvSpPr>
          <p:nvPr>
            <p:ph type="sldNum" sz="quarter" idx="12"/>
          </p:nvPr>
        </p:nvSpPr>
        <p:spPr>
          <a:ln/>
        </p:spPr>
        <p:txBody>
          <a:bodyPr/>
          <a:lstStyle>
            <a:lvl1pPr>
              <a:defRPr/>
            </a:lvl1pPr>
          </a:lstStyle>
          <a:p>
            <a:pPr>
              <a:defRPr/>
            </a:pPr>
            <a:fld id="{7F3D0B3E-2062-44E4-8907-7B0F751A3371}"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9"/>
          <p:cNvSpPr>
            <a:spLocks noGrp="1" noChangeArrowheads="1"/>
          </p:cNvSpPr>
          <p:nvPr>
            <p:ph type="dt" sz="half" idx="10"/>
          </p:nvPr>
        </p:nvSpPr>
        <p:spPr>
          <a:ln/>
        </p:spPr>
        <p:txBody>
          <a:bodyPr/>
          <a:lstStyle>
            <a:lvl1pPr>
              <a:defRPr/>
            </a:lvl1pPr>
          </a:lstStyle>
          <a:p>
            <a:pPr>
              <a:defRPr/>
            </a:pPr>
            <a:endParaRPr lang="en-GB"/>
          </a:p>
        </p:txBody>
      </p:sp>
      <p:sp>
        <p:nvSpPr>
          <p:cNvPr id="4" name="Rectangle 40"/>
          <p:cNvSpPr>
            <a:spLocks noGrp="1" noChangeArrowheads="1"/>
          </p:cNvSpPr>
          <p:nvPr>
            <p:ph type="ftr" sz="quarter" idx="11"/>
          </p:nvPr>
        </p:nvSpPr>
        <p:spPr>
          <a:ln/>
        </p:spPr>
        <p:txBody>
          <a:bodyPr/>
          <a:lstStyle>
            <a:lvl1pPr>
              <a:defRPr/>
            </a:lvl1pPr>
          </a:lstStyle>
          <a:p>
            <a:pPr>
              <a:defRPr/>
            </a:pPr>
            <a:endParaRPr lang="en-GB"/>
          </a:p>
        </p:txBody>
      </p:sp>
      <p:sp>
        <p:nvSpPr>
          <p:cNvPr id="5" name="Rectangle 41"/>
          <p:cNvSpPr>
            <a:spLocks noGrp="1" noChangeArrowheads="1"/>
          </p:cNvSpPr>
          <p:nvPr>
            <p:ph type="sldNum" sz="quarter" idx="12"/>
          </p:nvPr>
        </p:nvSpPr>
        <p:spPr>
          <a:ln/>
        </p:spPr>
        <p:txBody>
          <a:bodyPr/>
          <a:lstStyle>
            <a:lvl1pPr>
              <a:defRPr/>
            </a:lvl1pPr>
          </a:lstStyle>
          <a:p>
            <a:pPr>
              <a:defRPr/>
            </a:pPr>
            <a:fld id="{574841B0-4066-4E45-AFC4-ABD8064E000F}"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9"/>
          <p:cNvSpPr>
            <a:spLocks noGrp="1" noChangeArrowheads="1"/>
          </p:cNvSpPr>
          <p:nvPr>
            <p:ph type="dt" sz="half" idx="10"/>
          </p:nvPr>
        </p:nvSpPr>
        <p:spPr>
          <a:ln/>
        </p:spPr>
        <p:txBody>
          <a:bodyPr/>
          <a:lstStyle>
            <a:lvl1pPr>
              <a:defRPr/>
            </a:lvl1pPr>
          </a:lstStyle>
          <a:p>
            <a:pPr>
              <a:defRPr/>
            </a:pPr>
            <a:endParaRPr lang="en-GB"/>
          </a:p>
        </p:txBody>
      </p:sp>
      <p:sp>
        <p:nvSpPr>
          <p:cNvPr id="3" name="Rectangle 40"/>
          <p:cNvSpPr>
            <a:spLocks noGrp="1" noChangeArrowheads="1"/>
          </p:cNvSpPr>
          <p:nvPr>
            <p:ph type="ftr" sz="quarter" idx="11"/>
          </p:nvPr>
        </p:nvSpPr>
        <p:spPr>
          <a:ln/>
        </p:spPr>
        <p:txBody>
          <a:bodyPr/>
          <a:lstStyle>
            <a:lvl1pPr>
              <a:defRPr/>
            </a:lvl1pPr>
          </a:lstStyle>
          <a:p>
            <a:pPr>
              <a:defRPr/>
            </a:pPr>
            <a:endParaRPr lang="en-GB"/>
          </a:p>
        </p:txBody>
      </p:sp>
      <p:sp>
        <p:nvSpPr>
          <p:cNvPr id="4" name="Rectangle 41"/>
          <p:cNvSpPr>
            <a:spLocks noGrp="1" noChangeArrowheads="1"/>
          </p:cNvSpPr>
          <p:nvPr>
            <p:ph type="sldNum" sz="quarter" idx="12"/>
          </p:nvPr>
        </p:nvSpPr>
        <p:spPr>
          <a:ln/>
        </p:spPr>
        <p:txBody>
          <a:bodyPr/>
          <a:lstStyle>
            <a:lvl1pPr>
              <a:defRPr/>
            </a:lvl1pPr>
          </a:lstStyle>
          <a:p>
            <a:pPr>
              <a:defRPr/>
            </a:pPr>
            <a:fld id="{F53295BF-3FB1-4AA0-98A5-84F0896FD9BF}"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9"/>
          <p:cNvSpPr>
            <a:spLocks noGrp="1" noChangeArrowheads="1"/>
          </p:cNvSpPr>
          <p:nvPr>
            <p:ph type="dt" sz="half" idx="10"/>
          </p:nvPr>
        </p:nvSpPr>
        <p:spPr>
          <a:ln/>
        </p:spPr>
        <p:txBody>
          <a:bodyPr/>
          <a:lstStyle>
            <a:lvl1pPr>
              <a:defRPr/>
            </a:lvl1pPr>
          </a:lstStyle>
          <a:p>
            <a:pPr>
              <a:defRPr/>
            </a:pPr>
            <a:endParaRPr lang="en-GB"/>
          </a:p>
        </p:txBody>
      </p:sp>
      <p:sp>
        <p:nvSpPr>
          <p:cNvPr id="6" name="Rectangle 40"/>
          <p:cNvSpPr>
            <a:spLocks noGrp="1" noChangeArrowheads="1"/>
          </p:cNvSpPr>
          <p:nvPr>
            <p:ph type="ftr" sz="quarter" idx="11"/>
          </p:nvPr>
        </p:nvSpPr>
        <p:spPr>
          <a:ln/>
        </p:spPr>
        <p:txBody>
          <a:bodyPr/>
          <a:lstStyle>
            <a:lvl1pPr>
              <a:defRPr/>
            </a:lvl1pPr>
          </a:lstStyle>
          <a:p>
            <a:pPr>
              <a:defRPr/>
            </a:pPr>
            <a:endParaRPr lang="en-GB"/>
          </a:p>
        </p:txBody>
      </p:sp>
      <p:sp>
        <p:nvSpPr>
          <p:cNvPr id="7" name="Rectangle 41"/>
          <p:cNvSpPr>
            <a:spLocks noGrp="1" noChangeArrowheads="1"/>
          </p:cNvSpPr>
          <p:nvPr>
            <p:ph type="sldNum" sz="quarter" idx="12"/>
          </p:nvPr>
        </p:nvSpPr>
        <p:spPr>
          <a:ln/>
        </p:spPr>
        <p:txBody>
          <a:bodyPr/>
          <a:lstStyle>
            <a:lvl1pPr>
              <a:defRPr/>
            </a:lvl1pPr>
          </a:lstStyle>
          <a:p>
            <a:pPr>
              <a:defRPr/>
            </a:pPr>
            <a:fld id="{5697ED86-E515-488D-88FD-3428135BB85D}"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9"/>
          <p:cNvSpPr>
            <a:spLocks noGrp="1" noChangeArrowheads="1"/>
          </p:cNvSpPr>
          <p:nvPr>
            <p:ph type="dt" sz="half" idx="10"/>
          </p:nvPr>
        </p:nvSpPr>
        <p:spPr>
          <a:ln/>
        </p:spPr>
        <p:txBody>
          <a:bodyPr/>
          <a:lstStyle>
            <a:lvl1pPr>
              <a:defRPr/>
            </a:lvl1pPr>
          </a:lstStyle>
          <a:p>
            <a:pPr>
              <a:defRPr/>
            </a:pPr>
            <a:endParaRPr lang="en-GB"/>
          </a:p>
        </p:txBody>
      </p:sp>
      <p:sp>
        <p:nvSpPr>
          <p:cNvPr id="6" name="Rectangle 40"/>
          <p:cNvSpPr>
            <a:spLocks noGrp="1" noChangeArrowheads="1"/>
          </p:cNvSpPr>
          <p:nvPr>
            <p:ph type="ftr" sz="quarter" idx="11"/>
          </p:nvPr>
        </p:nvSpPr>
        <p:spPr>
          <a:ln/>
        </p:spPr>
        <p:txBody>
          <a:bodyPr/>
          <a:lstStyle>
            <a:lvl1pPr>
              <a:defRPr/>
            </a:lvl1pPr>
          </a:lstStyle>
          <a:p>
            <a:pPr>
              <a:defRPr/>
            </a:pPr>
            <a:endParaRPr lang="en-GB"/>
          </a:p>
        </p:txBody>
      </p:sp>
      <p:sp>
        <p:nvSpPr>
          <p:cNvPr id="7" name="Rectangle 41"/>
          <p:cNvSpPr>
            <a:spLocks noGrp="1" noChangeArrowheads="1"/>
          </p:cNvSpPr>
          <p:nvPr>
            <p:ph type="sldNum" sz="quarter" idx="12"/>
          </p:nvPr>
        </p:nvSpPr>
        <p:spPr>
          <a:ln/>
        </p:spPr>
        <p:txBody>
          <a:bodyPr/>
          <a:lstStyle>
            <a:lvl1pPr>
              <a:defRPr/>
            </a:lvl1pPr>
          </a:lstStyle>
          <a:p>
            <a:pPr>
              <a:defRPr/>
            </a:pPr>
            <a:fld id="{D56F8C86-5E6B-4F10-BDDB-F5FE926DCDD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3800475" y="1789113"/>
            <a:ext cx="5340350" cy="5056187"/>
            <a:chOff x="2394" y="1127"/>
            <a:chExt cx="3364" cy="3185"/>
          </a:xfrm>
        </p:grpSpPr>
        <p:sp>
          <p:nvSpPr>
            <p:cNvPr id="101379" name="Rectangle 3"/>
            <p:cNvSpPr>
              <a:spLocks noChangeArrowheads="1"/>
            </p:cNvSpPr>
            <p:nvPr userDrawn="1"/>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01380" name="Oval 4"/>
            <p:cNvSpPr>
              <a:spLocks noChangeArrowheads="1"/>
            </p:cNvSpPr>
            <p:nvPr userDrawn="1"/>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101381" name="Rectangle 5"/>
            <p:cNvSpPr>
              <a:spLocks noChangeArrowheads="1"/>
            </p:cNvSpPr>
            <p:nvPr userDrawn="1"/>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01382" name="Freeform 6"/>
            <p:cNvSpPr>
              <a:spLocks noEditPoints="1"/>
            </p:cNvSpPr>
            <p:nvPr userDrawn="1"/>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01383" name="Rectangle 7"/>
            <p:cNvSpPr>
              <a:spLocks noChangeArrowheads="1"/>
            </p:cNvSpPr>
            <p:nvPr userDrawn="1"/>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01384" name="Rectangle 8"/>
            <p:cNvSpPr>
              <a:spLocks noChangeArrowheads="1"/>
            </p:cNvSpPr>
            <p:nvPr userDrawn="1"/>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01385" name="Rectangle 9"/>
            <p:cNvSpPr>
              <a:spLocks noChangeArrowheads="1"/>
            </p:cNvSpPr>
            <p:nvPr userDrawn="1"/>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01386" name="Rectangle 10"/>
            <p:cNvSpPr>
              <a:spLocks noChangeArrowheads="1"/>
            </p:cNvSpPr>
            <p:nvPr userDrawn="1"/>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01387" name="Rectangle 11"/>
            <p:cNvSpPr>
              <a:spLocks noChangeArrowheads="1"/>
            </p:cNvSpPr>
            <p:nvPr userDrawn="1"/>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01388" name="Freeform 12"/>
            <p:cNvSpPr>
              <a:spLocks/>
            </p:cNvSpPr>
            <p:nvPr userDrawn="1"/>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01389" name="Freeform 13"/>
            <p:cNvSpPr>
              <a:spLocks/>
            </p:cNvSpPr>
            <p:nvPr userDrawn="1"/>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01390" name="Freeform 14"/>
            <p:cNvSpPr>
              <a:spLocks/>
            </p:cNvSpPr>
            <p:nvPr userDrawn="1"/>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en-US"/>
            </a:p>
          </p:txBody>
        </p:sp>
        <p:sp>
          <p:nvSpPr>
            <p:cNvPr id="101391" name="Freeform 15"/>
            <p:cNvSpPr>
              <a:spLocks/>
            </p:cNvSpPr>
            <p:nvPr userDrawn="1"/>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101392" name="Freeform 16"/>
            <p:cNvSpPr>
              <a:spLocks/>
            </p:cNvSpPr>
            <p:nvPr userDrawn="1"/>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01393" name="Freeform 17"/>
            <p:cNvSpPr>
              <a:spLocks noEditPoints="1"/>
            </p:cNvSpPr>
            <p:nvPr userDrawn="1"/>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01394" name="Freeform 18"/>
            <p:cNvSpPr>
              <a:spLocks noEditPoints="1"/>
            </p:cNvSpPr>
            <p:nvPr userDrawn="1"/>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01395" name="Freeform 19"/>
            <p:cNvSpPr>
              <a:spLocks/>
            </p:cNvSpPr>
            <p:nvPr userDrawn="1"/>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01396" name="Freeform 20"/>
            <p:cNvSpPr>
              <a:spLocks noEditPoints="1"/>
            </p:cNvSpPr>
            <p:nvPr userDrawn="1"/>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01397" name="Freeform 21"/>
            <p:cNvSpPr>
              <a:spLocks noEditPoints="1"/>
            </p:cNvSpPr>
            <p:nvPr userDrawn="1"/>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01398" name="Freeform 22"/>
            <p:cNvSpPr>
              <a:spLocks noEditPoints="1"/>
            </p:cNvSpPr>
            <p:nvPr userDrawn="1"/>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01399" name="Freeform 23"/>
            <p:cNvSpPr>
              <a:spLocks/>
            </p:cNvSpPr>
            <p:nvPr userDrawn="1"/>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101400" name="Freeform 24"/>
            <p:cNvSpPr>
              <a:spLocks noEditPoints="1"/>
            </p:cNvSpPr>
            <p:nvPr userDrawn="1"/>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01401" name="Freeform 25"/>
            <p:cNvSpPr>
              <a:spLocks noEditPoints="1"/>
            </p:cNvSpPr>
            <p:nvPr userDrawn="1"/>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01402" name="Freeform 26"/>
            <p:cNvSpPr>
              <a:spLocks noEditPoints="1"/>
            </p:cNvSpPr>
            <p:nvPr userDrawn="1"/>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01403" name="Oval 27"/>
            <p:cNvSpPr>
              <a:spLocks noChangeArrowheads="1"/>
            </p:cNvSpPr>
            <p:nvPr userDrawn="1"/>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en-US"/>
            </a:p>
          </p:txBody>
        </p:sp>
        <p:sp>
          <p:nvSpPr>
            <p:cNvPr id="101404" name="Oval 28"/>
            <p:cNvSpPr>
              <a:spLocks noChangeArrowheads="1"/>
            </p:cNvSpPr>
            <p:nvPr userDrawn="1"/>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101405" name="Oval 29"/>
            <p:cNvSpPr>
              <a:spLocks noChangeArrowheads="1"/>
            </p:cNvSpPr>
            <p:nvPr userDrawn="1"/>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en-US"/>
            </a:p>
          </p:txBody>
        </p:sp>
        <p:sp>
          <p:nvSpPr>
            <p:cNvPr id="101406" name="Freeform 30"/>
            <p:cNvSpPr>
              <a:spLocks noEditPoints="1"/>
            </p:cNvSpPr>
            <p:nvPr userDrawn="1"/>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01407" name="Freeform 31"/>
            <p:cNvSpPr>
              <a:spLocks noEditPoints="1"/>
            </p:cNvSpPr>
            <p:nvPr userDrawn="1"/>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01408" name="Rectangle 32"/>
            <p:cNvSpPr>
              <a:spLocks noChangeArrowheads="1"/>
            </p:cNvSpPr>
            <p:nvPr userDrawn="1"/>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en-US"/>
            </a:p>
          </p:txBody>
        </p:sp>
        <p:sp>
          <p:nvSpPr>
            <p:cNvPr id="101409" name="Rectangle 33"/>
            <p:cNvSpPr>
              <a:spLocks noChangeArrowheads="1"/>
            </p:cNvSpPr>
            <p:nvPr userDrawn="1"/>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01410" name="AutoShape 34"/>
            <p:cNvSpPr>
              <a:spLocks noChangeArrowheads="1"/>
            </p:cNvSpPr>
            <p:nvPr userDrawn="1"/>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101411" name="Freeform 35"/>
            <p:cNvSpPr>
              <a:spLocks/>
            </p:cNvSpPr>
            <p:nvPr userDrawn="1"/>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en-US"/>
            </a:p>
          </p:txBody>
        </p:sp>
        <p:sp>
          <p:nvSpPr>
            <p:cNvPr id="101412" name="Freeform 36"/>
            <p:cNvSpPr>
              <a:spLocks/>
            </p:cNvSpPr>
            <p:nvPr userDrawn="1"/>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grpSp>
      <p:sp>
        <p:nvSpPr>
          <p:cNvPr id="101413" name="Rectangle 37"/>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1414" name="Rectangle 38"/>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1415" name="Rectangle 39"/>
          <p:cNvSpPr>
            <a:spLocks noGrp="1" noChangeArrowheads="1"/>
          </p:cNvSpPr>
          <p:nvPr>
            <p:ph type="dt" sz="half" idx="2"/>
          </p:nvPr>
        </p:nvSpPr>
        <p:spPr bwMode="auto">
          <a:xfrm>
            <a:off x="457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101416" name="Rectangle 40"/>
          <p:cNvSpPr>
            <a:spLocks noGrp="1" noChangeArrowheads="1"/>
          </p:cNvSpPr>
          <p:nvPr>
            <p:ph type="ftr" sz="quarter" idx="3"/>
          </p:nvPr>
        </p:nvSpPr>
        <p:spPr bwMode="auto">
          <a:xfrm>
            <a:off x="3124200" y="627856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vl1pPr>
          </a:lstStyle>
          <a:p>
            <a:pPr>
              <a:defRPr/>
            </a:pPr>
            <a:endParaRPr lang="en-GB"/>
          </a:p>
        </p:txBody>
      </p:sp>
      <p:sp>
        <p:nvSpPr>
          <p:cNvPr id="101417" name="Rectangle 41"/>
          <p:cNvSpPr>
            <a:spLocks noGrp="1" noChangeArrowheads="1"/>
          </p:cNvSpPr>
          <p:nvPr>
            <p:ph type="sldNum" sz="quarter" idx="4"/>
          </p:nvPr>
        </p:nvSpPr>
        <p:spPr bwMode="auto">
          <a:xfrm>
            <a:off x="6553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C7B098E-435F-41D6-8E82-BC586239936A}" type="slidenum">
              <a:rPr lang="en-GB"/>
              <a:pPr>
                <a:defRPr/>
              </a:pPr>
              <a:t>‹#›</a:t>
            </a:fld>
            <a:endParaRPr lang="en-GB"/>
          </a:p>
        </p:txBody>
      </p:sp>
    </p:spTree>
  </p:cSld>
  <p:clrMap bg1="dk2" tx1="lt1" bg2="dk1" tx2="lt2" accent1="accent1" accent2="accent2" accent3="accent3" accent4="accent4" accent5="accent5" accent6="accent6" hlink="hlink" folHlink="folHlink"/>
  <p:sldLayoutIdLst>
    <p:sldLayoutId id="2147483728"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SzPct val="65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accent2"/>
        </a:buClr>
        <a:buSzPct val="65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slideLayout" Target="../slideLayouts/slideLayout2.xml"/><Relationship Id="rId4" Type="http://schemas.openxmlformats.org/officeDocument/2006/relationships/image" Target="../media/image11.wmf"/></Relationships>
</file>

<file path=ppt/slides/_rels/slide16.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wmf"/><Relationship Id="rId1" Type="http://schemas.openxmlformats.org/officeDocument/2006/relationships/slideLayout" Target="../slideLayouts/slideLayout2.xml"/><Relationship Id="rId5" Type="http://schemas.openxmlformats.org/officeDocument/2006/relationships/image" Target="../media/image17.wmf"/><Relationship Id="rId4" Type="http://schemas.openxmlformats.org/officeDocument/2006/relationships/image" Target="../media/image16.wmf"/></Relationships>
</file>

<file path=ppt/slides/_rels/slide18.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slideLayout" Target="../slideLayouts/slideLayout2.xml"/><Relationship Id="rId5" Type="http://schemas.openxmlformats.org/officeDocument/2006/relationships/image" Target="../media/image21.wmf"/><Relationship Id="rId4" Type="http://schemas.openxmlformats.org/officeDocument/2006/relationships/image" Target="../media/image20.wmf"/></Relationships>
</file>

<file path=ppt/slides/_rels/slide19.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5.wmf"/><Relationship Id="rId4" Type="http://schemas.openxmlformats.org/officeDocument/2006/relationships/image" Target="../media/image24.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wmf"/></Relationships>
</file>

<file path=ppt/slides/_rels/slide21.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slideLayout" Target="../slideLayouts/slideLayout2.xml"/><Relationship Id="rId5" Type="http://schemas.openxmlformats.org/officeDocument/2006/relationships/image" Target="../media/image32.wmf"/><Relationship Id="rId4" Type="http://schemas.openxmlformats.org/officeDocument/2006/relationships/image" Target="../media/image31.wmf"/></Relationships>
</file>

<file path=ppt/slides/_rels/slide2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33.gif"/><Relationship Id="rId1" Type="http://schemas.openxmlformats.org/officeDocument/2006/relationships/slideLayout" Target="../slideLayouts/slideLayout2.xml"/><Relationship Id="rId6" Type="http://schemas.openxmlformats.org/officeDocument/2006/relationships/image" Target="../media/image36.wmf"/><Relationship Id="rId5" Type="http://schemas.openxmlformats.org/officeDocument/2006/relationships/image" Target="../media/image35.wmf"/><Relationship Id="rId4" Type="http://schemas.openxmlformats.org/officeDocument/2006/relationships/image" Target="../media/image3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slideLayout" Target="../slideLayouts/slideLayout2.xml"/><Relationship Id="rId4" Type="http://schemas.openxmlformats.org/officeDocument/2006/relationships/image" Target="../media/image39.wmf"/></Relationships>
</file>

<file path=ppt/slides/_rels/slide28.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slideLayout" Target="../slideLayouts/slideLayout2.xml"/><Relationship Id="rId4" Type="http://schemas.openxmlformats.org/officeDocument/2006/relationships/image" Target="../media/image42.wmf"/></Relationships>
</file>

<file path=ppt/slides/_rels/slide29.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wmf"/><Relationship Id="rId1" Type="http://schemas.openxmlformats.org/officeDocument/2006/relationships/slideLayout" Target="../slideLayouts/slideLayout2.xml"/><Relationship Id="rId5" Type="http://schemas.openxmlformats.org/officeDocument/2006/relationships/image" Target="../media/image46.wmf"/><Relationship Id="rId4" Type="http://schemas.openxmlformats.org/officeDocument/2006/relationships/image" Target="../media/image45.w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7.wmf"/><Relationship Id="rId1" Type="http://schemas.openxmlformats.org/officeDocument/2006/relationships/slideLayout" Target="../slideLayouts/slideLayout2.xml"/><Relationship Id="rId5" Type="http://schemas.openxmlformats.org/officeDocument/2006/relationships/image" Target="../media/image47.wmf"/><Relationship Id="rId4" Type="http://schemas.openxmlformats.org/officeDocument/2006/relationships/image" Target="../media/image43.wm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image" Target="../media/image49.wmf"/><Relationship Id="rId1" Type="http://schemas.openxmlformats.org/officeDocument/2006/relationships/slideLayout" Target="../slideLayouts/slideLayout2.xml"/><Relationship Id="rId5" Type="http://schemas.openxmlformats.org/officeDocument/2006/relationships/image" Target="../media/image52.wmf"/><Relationship Id="rId4" Type="http://schemas.openxmlformats.org/officeDocument/2006/relationships/image" Target="../media/image51.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8" Type="http://schemas.openxmlformats.org/officeDocument/2006/relationships/image" Target="../media/image59.wmf"/><Relationship Id="rId3" Type="http://schemas.openxmlformats.org/officeDocument/2006/relationships/image" Target="../media/image54.wmf"/><Relationship Id="rId7" Type="http://schemas.openxmlformats.org/officeDocument/2006/relationships/image" Target="../media/image58.wmf"/><Relationship Id="rId2" Type="http://schemas.openxmlformats.org/officeDocument/2006/relationships/image" Target="../media/image53.wmf"/><Relationship Id="rId1" Type="http://schemas.openxmlformats.org/officeDocument/2006/relationships/slideLayout" Target="../slideLayouts/slideLayout7.xml"/><Relationship Id="rId6" Type="http://schemas.openxmlformats.org/officeDocument/2006/relationships/image" Target="../media/image57.wmf"/><Relationship Id="rId5" Type="http://schemas.openxmlformats.org/officeDocument/2006/relationships/image" Target="../media/image56.wmf"/><Relationship Id="rId4" Type="http://schemas.openxmlformats.org/officeDocument/2006/relationships/image" Target="../media/image55.wmf"/><Relationship Id="rId9" Type="http://schemas.openxmlformats.org/officeDocument/2006/relationships/image" Target="../media/image60.w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ooter Placeholder 4"/>
          <p:cNvSpPr>
            <a:spLocks noGrp="1"/>
          </p:cNvSpPr>
          <p:nvPr>
            <p:ph type="ftr" sz="quarter" idx="11"/>
          </p:nvPr>
        </p:nvSpPr>
        <p:spPr>
          <a:noFill/>
        </p:spPr>
        <p:txBody>
          <a:bodyPr/>
          <a:lstStyle/>
          <a:p>
            <a:r>
              <a:rPr lang="en-GB" smtClean="0"/>
              <a:t>Paul Alexander Hetyey, English Curriculum Coordinator, SEC</a:t>
            </a:r>
          </a:p>
        </p:txBody>
      </p:sp>
      <p:sp>
        <p:nvSpPr>
          <p:cNvPr id="3075" name="Slide Number Placeholder 5"/>
          <p:cNvSpPr>
            <a:spLocks noGrp="1"/>
          </p:cNvSpPr>
          <p:nvPr>
            <p:ph type="sldNum" sz="quarter" idx="12"/>
          </p:nvPr>
        </p:nvSpPr>
        <p:spPr>
          <a:noFill/>
        </p:spPr>
        <p:txBody>
          <a:bodyPr/>
          <a:lstStyle/>
          <a:p>
            <a:fld id="{FB4C0F8A-10C4-49AD-8518-0B0FF4A5E4B2}" type="slidenum">
              <a:rPr lang="en-GB" smtClean="0"/>
              <a:pPr/>
              <a:t>1</a:t>
            </a:fld>
            <a:endParaRPr lang="en-GB" smtClean="0"/>
          </a:p>
        </p:txBody>
      </p:sp>
      <p:sp>
        <p:nvSpPr>
          <p:cNvPr id="104450" name="Rectangle 2"/>
          <p:cNvSpPr>
            <a:spLocks noGrp="1" noChangeArrowheads="1"/>
          </p:cNvSpPr>
          <p:nvPr>
            <p:ph type="title"/>
          </p:nvPr>
        </p:nvSpPr>
        <p:spPr/>
        <p:txBody>
          <a:bodyPr/>
          <a:lstStyle/>
          <a:p>
            <a:pPr eaLnBrk="1" hangingPunct="1">
              <a:defRPr/>
            </a:pPr>
            <a:r>
              <a:rPr lang="en-US" smtClean="0"/>
              <a:t>Differentiation in the Classroom</a:t>
            </a:r>
            <a:endParaRPr lang="en-GB" smtClean="0"/>
          </a:p>
        </p:txBody>
      </p:sp>
      <p:sp>
        <p:nvSpPr>
          <p:cNvPr id="104451" name="Rectangle 3"/>
          <p:cNvSpPr>
            <a:spLocks noGrp="1" noChangeArrowheads="1"/>
          </p:cNvSpPr>
          <p:nvPr>
            <p:ph type="body" idx="1"/>
          </p:nvPr>
        </p:nvSpPr>
        <p:spPr/>
        <p:txBody>
          <a:bodyPr/>
          <a:lstStyle/>
          <a:p>
            <a:pPr eaLnBrk="1" hangingPunct="1">
              <a:buFont typeface="Wingdings" pitchFamily="2" charset="2"/>
              <a:buNone/>
              <a:defRPr/>
            </a:pPr>
            <a:endParaRPr lang="en-US" smtClean="0"/>
          </a:p>
          <a:p>
            <a:pPr eaLnBrk="1" hangingPunct="1">
              <a:buFont typeface="Wingdings" pitchFamily="2" charset="2"/>
              <a:buNone/>
              <a:defRPr/>
            </a:pPr>
            <a:endParaRPr lang="en-US" smtClean="0"/>
          </a:p>
          <a:p>
            <a:pPr eaLnBrk="1" hangingPunct="1">
              <a:buFont typeface="Wingdings" pitchFamily="2" charset="2"/>
              <a:buNone/>
              <a:defRPr/>
            </a:pPr>
            <a:endParaRPr lang="en-US" smtClean="0"/>
          </a:p>
          <a:p>
            <a:pPr eaLnBrk="1" hangingPunct="1">
              <a:buFont typeface="Wingdings" pitchFamily="2" charset="2"/>
              <a:buNone/>
              <a:defRPr/>
            </a:pPr>
            <a:r>
              <a:rPr lang="en-US" smtClean="0"/>
              <a:t>“It’s not how smart they are but how they are smart” (Howard Gardner)</a:t>
            </a:r>
          </a:p>
          <a:p>
            <a:pPr eaLnBrk="1" hangingPunct="1">
              <a:buFont typeface="Wingdings" pitchFamily="2" charset="2"/>
              <a:buNone/>
              <a:defRPr/>
            </a:pPr>
            <a:endParaRPr lang="en-US" smtClean="0"/>
          </a:p>
          <a:p>
            <a:pPr eaLnBrk="1" hangingPunct="1">
              <a:buFont typeface="Wingdings" pitchFamily="2" charset="2"/>
              <a:buNone/>
              <a:defRPr/>
            </a:pPr>
            <a:endParaRPr lang="en-GB"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2"/>
          </p:nvPr>
        </p:nvSpPr>
        <p:spPr>
          <a:noFill/>
        </p:spPr>
        <p:txBody>
          <a:bodyPr/>
          <a:lstStyle/>
          <a:p>
            <a:fld id="{E62B57E9-B6F9-4100-A40F-6EFA1AA3389A}" type="slidenum">
              <a:rPr lang="en-GB" smtClean="0"/>
              <a:pPr/>
              <a:t>10</a:t>
            </a:fld>
            <a:endParaRPr lang="en-GB" smtClean="0"/>
          </a:p>
        </p:txBody>
      </p:sp>
      <p:sp>
        <p:nvSpPr>
          <p:cNvPr id="12291" name="Rectangle 2"/>
          <p:cNvSpPr>
            <a:spLocks noChangeArrowheads="1"/>
          </p:cNvSpPr>
          <p:nvPr/>
        </p:nvSpPr>
        <p:spPr bwMode="auto">
          <a:xfrm>
            <a:off x="1447800" y="2133600"/>
            <a:ext cx="1905000" cy="685800"/>
          </a:xfrm>
          <a:prstGeom prst="rect">
            <a:avLst/>
          </a:prstGeom>
          <a:solidFill>
            <a:schemeClr val="accent1"/>
          </a:solidFill>
          <a:ln w="9525">
            <a:solidFill>
              <a:schemeClr val="tx1"/>
            </a:solidFill>
            <a:miter lim="800000"/>
            <a:headEnd/>
            <a:tailEnd/>
          </a:ln>
        </p:spPr>
        <p:txBody>
          <a:bodyPr wrap="none" anchor="ctr"/>
          <a:lstStyle/>
          <a:p>
            <a:pPr algn="ctr"/>
            <a:r>
              <a:rPr lang="en-US" sz="2400">
                <a:latin typeface="Arial" charset="0"/>
              </a:rPr>
              <a:t>Content</a:t>
            </a:r>
          </a:p>
          <a:p>
            <a:pPr algn="ctr"/>
            <a:r>
              <a:rPr lang="en-US" sz="2400">
                <a:latin typeface="Arial" charset="0"/>
              </a:rPr>
              <a:t>(planning)</a:t>
            </a:r>
          </a:p>
        </p:txBody>
      </p:sp>
      <p:sp>
        <p:nvSpPr>
          <p:cNvPr id="12292" name="Rectangle 3"/>
          <p:cNvSpPr>
            <a:spLocks noChangeArrowheads="1"/>
          </p:cNvSpPr>
          <p:nvPr/>
        </p:nvSpPr>
        <p:spPr bwMode="auto">
          <a:xfrm>
            <a:off x="3810000" y="2133600"/>
            <a:ext cx="1905000" cy="685800"/>
          </a:xfrm>
          <a:prstGeom prst="rect">
            <a:avLst/>
          </a:prstGeom>
          <a:solidFill>
            <a:schemeClr val="accent1"/>
          </a:solidFill>
          <a:ln w="9525">
            <a:solidFill>
              <a:schemeClr val="tx1"/>
            </a:solidFill>
            <a:miter lim="800000"/>
            <a:headEnd/>
            <a:tailEnd/>
          </a:ln>
        </p:spPr>
        <p:txBody>
          <a:bodyPr wrap="none" anchor="ctr"/>
          <a:lstStyle/>
          <a:p>
            <a:pPr algn="ctr"/>
            <a:r>
              <a:rPr lang="en-US" sz="2400">
                <a:latin typeface="Arial" charset="0"/>
              </a:rPr>
              <a:t>Process</a:t>
            </a:r>
          </a:p>
          <a:p>
            <a:pPr algn="ctr"/>
            <a:r>
              <a:rPr lang="en-US" sz="2400">
                <a:latin typeface="Arial" charset="0"/>
              </a:rPr>
              <a:t>(delivery)</a:t>
            </a:r>
          </a:p>
        </p:txBody>
      </p:sp>
      <p:sp>
        <p:nvSpPr>
          <p:cNvPr id="12293" name="Rectangle 4"/>
          <p:cNvSpPr>
            <a:spLocks noChangeArrowheads="1"/>
          </p:cNvSpPr>
          <p:nvPr/>
        </p:nvSpPr>
        <p:spPr bwMode="auto">
          <a:xfrm>
            <a:off x="6324600" y="2133600"/>
            <a:ext cx="1905000" cy="685800"/>
          </a:xfrm>
          <a:prstGeom prst="rect">
            <a:avLst/>
          </a:prstGeom>
          <a:solidFill>
            <a:schemeClr val="accent1"/>
          </a:solidFill>
          <a:ln w="9525">
            <a:solidFill>
              <a:schemeClr val="tx1"/>
            </a:solidFill>
            <a:miter lim="800000"/>
            <a:headEnd/>
            <a:tailEnd/>
          </a:ln>
        </p:spPr>
        <p:txBody>
          <a:bodyPr wrap="none" anchor="ctr"/>
          <a:lstStyle/>
          <a:p>
            <a:pPr algn="ctr"/>
            <a:r>
              <a:rPr lang="en-US" sz="2400">
                <a:latin typeface="Arial" charset="0"/>
              </a:rPr>
              <a:t>Product</a:t>
            </a:r>
          </a:p>
          <a:p>
            <a:pPr algn="ctr"/>
            <a:r>
              <a:rPr lang="en-US" sz="2400">
                <a:latin typeface="Arial" charset="0"/>
              </a:rPr>
              <a:t>(assessment)</a:t>
            </a:r>
          </a:p>
        </p:txBody>
      </p:sp>
      <p:sp>
        <p:nvSpPr>
          <p:cNvPr id="12294" name="Text Box 5"/>
          <p:cNvSpPr txBox="1">
            <a:spLocks noChangeArrowheads="1"/>
          </p:cNvSpPr>
          <p:nvPr/>
        </p:nvSpPr>
        <p:spPr bwMode="auto">
          <a:xfrm>
            <a:off x="2438400" y="3273425"/>
            <a:ext cx="5267325" cy="701675"/>
          </a:xfrm>
          <a:prstGeom prst="rect">
            <a:avLst/>
          </a:prstGeom>
          <a:noFill/>
          <a:ln w="9525">
            <a:noFill/>
            <a:miter lim="800000"/>
            <a:headEnd/>
            <a:tailEnd/>
          </a:ln>
        </p:spPr>
        <p:txBody>
          <a:bodyPr wrap="none">
            <a:spAutoFit/>
          </a:bodyPr>
          <a:lstStyle/>
          <a:p>
            <a:r>
              <a:rPr lang="en-US" sz="4000">
                <a:latin typeface="Arial" charset="0"/>
              </a:rPr>
              <a:t>According to Students’</a:t>
            </a:r>
          </a:p>
        </p:txBody>
      </p:sp>
      <p:sp>
        <p:nvSpPr>
          <p:cNvPr id="12295" name="Rectangle 6"/>
          <p:cNvSpPr>
            <a:spLocks noChangeArrowheads="1"/>
          </p:cNvSpPr>
          <p:nvPr/>
        </p:nvSpPr>
        <p:spPr bwMode="auto">
          <a:xfrm>
            <a:off x="1447800" y="4648200"/>
            <a:ext cx="1905000" cy="685800"/>
          </a:xfrm>
          <a:prstGeom prst="rect">
            <a:avLst/>
          </a:prstGeom>
          <a:solidFill>
            <a:schemeClr val="accent1"/>
          </a:solidFill>
          <a:ln w="9525">
            <a:solidFill>
              <a:schemeClr val="tx1"/>
            </a:solidFill>
            <a:miter lim="800000"/>
            <a:headEnd/>
            <a:tailEnd/>
          </a:ln>
        </p:spPr>
        <p:txBody>
          <a:bodyPr wrap="none" anchor="ctr"/>
          <a:lstStyle/>
          <a:p>
            <a:pPr algn="ctr"/>
            <a:r>
              <a:rPr lang="en-US" sz="2400">
                <a:latin typeface="Arial" charset="0"/>
              </a:rPr>
              <a:t>Readiness</a:t>
            </a:r>
          </a:p>
        </p:txBody>
      </p:sp>
      <p:sp>
        <p:nvSpPr>
          <p:cNvPr id="12296" name="Rectangle 7"/>
          <p:cNvSpPr>
            <a:spLocks noChangeArrowheads="1"/>
          </p:cNvSpPr>
          <p:nvPr/>
        </p:nvSpPr>
        <p:spPr bwMode="auto">
          <a:xfrm>
            <a:off x="3811588" y="4643438"/>
            <a:ext cx="1905000" cy="685800"/>
          </a:xfrm>
          <a:prstGeom prst="rect">
            <a:avLst/>
          </a:prstGeom>
          <a:solidFill>
            <a:schemeClr val="accent1"/>
          </a:solidFill>
          <a:ln w="9525">
            <a:solidFill>
              <a:schemeClr val="tx1"/>
            </a:solidFill>
            <a:miter lim="800000"/>
            <a:headEnd/>
            <a:tailEnd/>
          </a:ln>
        </p:spPr>
        <p:txBody>
          <a:bodyPr wrap="none" anchor="ctr"/>
          <a:lstStyle/>
          <a:p>
            <a:pPr algn="ctr"/>
            <a:r>
              <a:rPr lang="en-US" sz="2400">
                <a:latin typeface="Arial" charset="0"/>
              </a:rPr>
              <a:t>Interest</a:t>
            </a:r>
          </a:p>
        </p:txBody>
      </p:sp>
      <p:sp>
        <p:nvSpPr>
          <p:cNvPr id="12297" name="Rectangle 8"/>
          <p:cNvSpPr>
            <a:spLocks noChangeArrowheads="1"/>
          </p:cNvSpPr>
          <p:nvPr/>
        </p:nvSpPr>
        <p:spPr bwMode="auto">
          <a:xfrm>
            <a:off x="6324600" y="4643438"/>
            <a:ext cx="1905000" cy="685800"/>
          </a:xfrm>
          <a:prstGeom prst="rect">
            <a:avLst/>
          </a:prstGeom>
          <a:solidFill>
            <a:schemeClr val="accent1"/>
          </a:solidFill>
          <a:ln w="9525">
            <a:solidFill>
              <a:schemeClr val="tx1"/>
            </a:solidFill>
            <a:miter lim="800000"/>
            <a:headEnd/>
            <a:tailEnd/>
          </a:ln>
        </p:spPr>
        <p:txBody>
          <a:bodyPr wrap="none" anchor="ctr"/>
          <a:lstStyle/>
          <a:p>
            <a:pPr algn="ctr"/>
            <a:r>
              <a:rPr lang="en-US" sz="2400">
                <a:latin typeface="Arial" charset="0"/>
              </a:rPr>
              <a:t>Learning</a:t>
            </a:r>
          </a:p>
          <a:p>
            <a:pPr algn="ctr"/>
            <a:r>
              <a:rPr lang="en-US" sz="2400">
                <a:latin typeface="Arial" charset="0"/>
              </a:rPr>
              <a:t>Profile</a:t>
            </a:r>
          </a:p>
        </p:txBody>
      </p:sp>
      <p:sp>
        <p:nvSpPr>
          <p:cNvPr id="12298" name="Text Box 9"/>
          <p:cNvSpPr txBox="1">
            <a:spLocks noChangeArrowheads="1"/>
          </p:cNvSpPr>
          <p:nvPr/>
        </p:nvSpPr>
        <p:spPr bwMode="auto">
          <a:xfrm>
            <a:off x="136525" y="6361113"/>
            <a:ext cx="184150" cy="274637"/>
          </a:xfrm>
          <a:prstGeom prst="rect">
            <a:avLst/>
          </a:prstGeom>
          <a:noFill/>
          <a:ln w="9525">
            <a:noFill/>
            <a:miter lim="800000"/>
            <a:headEnd/>
            <a:tailEnd/>
          </a:ln>
        </p:spPr>
        <p:txBody>
          <a:bodyPr wrap="none">
            <a:spAutoFit/>
          </a:bodyPr>
          <a:lstStyle/>
          <a:p>
            <a:endParaRPr lang="en-GB" sz="1200">
              <a:latin typeface="Times New Roman" pitchFamily="18" charset="0"/>
            </a:endParaRPr>
          </a:p>
        </p:txBody>
      </p:sp>
      <p:sp>
        <p:nvSpPr>
          <p:cNvPr id="5130" name="Rectangle 10"/>
          <p:cNvSpPr>
            <a:spLocks noChangeArrowheads="1"/>
          </p:cNvSpPr>
          <p:nvPr/>
        </p:nvSpPr>
        <p:spPr bwMode="auto">
          <a:xfrm>
            <a:off x="838200" y="533400"/>
            <a:ext cx="7772400" cy="1143000"/>
          </a:xfrm>
          <a:prstGeom prst="rect">
            <a:avLst/>
          </a:prstGeom>
          <a:noFill/>
          <a:ln w="9525">
            <a:noFill/>
            <a:miter lim="800000"/>
            <a:headEnd/>
            <a:tailEnd/>
          </a:ln>
          <a:effectLst/>
        </p:spPr>
        <p:txBody>
          <a:bodyPr anchor="ctr"/>
          <a:lstStyle/>
          <a:p>
            <a:pPr algn="ctr">
              <a:defRPr/>
            </a:pPr>
            <a:r>
              <a:rPr lang="en-US" sz="4400">
                <a:effectLst>
                  <a:outerShdw blurRad="38100" dist="38100" dir="2700000" algn="tl">
                    <a:srgbClr val="000000"/>
                  </a:outerShdw>
                </a:effectLst>
                <a:latin typeface="Arial" charset="0"/>
              </a:rPr>
              <a:t>Teachers Can Differentiate</a:t>
            </a:r>
          </a:p>
        </p:txBody>
      </p:sp>
      <p:sp>
        <p:nvSpPr>
          <p:cNvPr id="12300" name="Text Box 11"/>
          <p:cNvSpPr txBox="1">
            <a:spLocks noChangeArrowheads="1"/>
          </p:cNvSpPr>
          <p:nvPr/>
        </p:nvSpPr>
        <p:spPr bwMode="auto">
          <a:xfrm>
            <a:off x="1524000" y="6324600"/>
            <a:ext cx="7289800" cy="274638"/>
          </a:xfrm>
          <a:prstGeom prst="rect">
            <a:avLst/>
          </a:prstGeom>
          <a:noFill/>
          <a:ln w="9525">
            <a:noFill/>
            <a:miter lim="800000"/>
            <a:headEnd/>
            <a:tailEnd/>
          </a:ln>
        </p:spPr>
        <p:txBody>
          <a:bodyPr wrap="none">
            <a:spAutoFit/>
          </a:bodyPr>
          <a:lstStyle/>
          <a:p>
            <a:r>
              <a:rPr lang="en-US" sz="1200">
                <a:latin typeface="Arial" charset="0"/>
              </a:rPr>
              <a:t>Adapted from </a:t>
            </a:r>
            <a:r>
              <a:rPr lang="en-US" sz="1200" i="1">
                <a:latin typeface="Arial" charset="0"/>
              </a:rPr>
              <a:t>The Differentiated Classroom:  Responding to the Needs of All Learners </a:t>
            </a:r>
            <a:r>
              <a:rPr lang="en-US" sz="1200">
                <a:latin typeface="Arial" charset="0"/>
              </a:rPr>
              <a:t>(Tomlinson, 1999).</a:t>
            </a:r>
          </a:p>
        </p:txBody>
      </p:sp>
      <p:sp>
        <p:nvSpPr>
          <p:cNvPr id="12301" name="Line 12"/>
          <p:cNvSpPr>
            <a:spLocks noChangeShapeType="1"/>
          </p:cNvSpPr>
          <p:nvPr/>
        </p:nvSpPr>
        <p:spPr bwMode="auto">
          <a:xfrm flipH="1">
            <a:off x="3048000" y="1447800"/>
            <a:ext cx="1600200" cy="533400"/>
          </a:xfrm>
          <a:prstGeom prst="line">
            <a:avLst/>
          </a:prstGeom>
          <a:noFill/>
          <a:ln w="9525">
            <a:solidFill>
              <a:schemeClr val="tx1"/>
            </a:solidFill>
            <a:round/>
            <a:headEnd/>
            <a:tailEnd/>
          </a:ln>
        </p:spPr>
        <p:txBody>
          <a:bodyPr/>
          <a:lstStyle/>
          <a:p>
            <a:endParaRPr lang="en-NZ"/>
          </a:p>
        </p:txBody>
      </p:sp>
      <p:sp>
        <p:nvSpPr>
          <p:cNvPr id="12302" name="Line 13"/>
          <p:cNvSpPr>
            <a:spLocks noChangeShapeType="1"/>
          </p:cNvSpPr>
          <p:nvPr/>
        </p:nvSpPr>
        <p:spPr bwMode="auto">
          <a:xfrm>
            <a:off x="4648200" y="1447800"/>
            <a:ext cx="1752600" cy="533400"/>
          </a:xfrm>
          <a:prstGeom prst="line">
            <a:avLst/>
          </a:prstGeom>
          <a:noFill/>
          <a:ln w="9525">
            <a:solidFill>
              <a:schemeClr val="tx1"/>
            </a:solidFill>
            <a:round/>
            <a:headEnd/>
            <a:tailEnd/>
          </a:ln>
        </p:spPr>
        <p:txBody>
          <a:bodyPr/>
          <a:lstStyle/>
          <a:p>
            <a:endParaRPr lang="en-NZ"/>
          </a:p>
        </p:txBody>
      </p:sp>
      <p:sp>
        <p:nvSpPr>
          <p:cNvPr id="12303" name="Line 15"/>
          <p:cNvSpPr>
            <a:spLocks noChangeShapeType="1"/>
          </p:cNvSpPr>
          <p:nvPr/>
        </p:nvSpPr>
        <p:spPr bwMode="auto">
          <a:xfrm flipH="1">
            <a:off x="3200400" y="4038600"/>
            <a:ext cx="1447800" cy="533400"/>
          </a:xfrm>
          <a:prstGeom prst="line">
            <a:avLst/>
          </a:prstGeom>
          <a:noFill/>
          <a:ln w="9525">
            <a:solidFill>
              <a:schemeClr val="tx1"/>
            </a:solidFill>
            <a:round/>
            <a:headEnd/>
            <a:tailEnd/>
          </a:ln>
        </p:spPr>
        <p:txBody>
          <a:bodyPr/>
          <a:lstStyle/>
          <a:p>
            <a:endParaRPr lang="en-NZ"/>
          </a:p>
        </p:txBody>
      </p:sp>
      <p:sp>
        <p:nvSpPr>
          <p:cNvPr id="12304" name="Line 16"/>
          <p:cNvSpPr>
            <a:spLocks noChangeShapeType="1"/>
          </p:cNvSpPr>
          <p:nvPr/>
        </p:nvSpPr>
        <p:spPr bwMode="auto">
          <a:xfrm>
            <a:off x="4648200" y="4038600"/>
            <a:ext cx="1600200" cy="457200"/>
          </a:xfrm>
          <a:prstGeom prst="line">
            <a:avLst/>
          </a:prstGeom>
          <a:noFill/>
          <a:ln w="9525">
            <a:solidFill>
              <a:schemeClr val="tx1"/>
            </a:solidFill>
            <a:round/>
            <a:headEnd/>
            <a:tailEnd/>
          </a:ln>
        </p:spPr>
        <p:txBody>
          <a:bodyPr/>
          <a:lstStyle/>
          <a:p>
            <a:endParaRPr lang="en-NZ"/>
          </a:p>
        </p:txBody>
      </p:sp>
      <p:sp>
        <p:nvSpPr>
          <p:cNvPr id="12305" name="Line 17"/>
          <p:cNvSpPr>
            <a:spLocks noChangeShapeType="1"/>
          </p:cNvSpPr>
          <p:nvPr/>
        </p:nvSpPr>
        <p:spPr bwMode="auto">
          <a:xfrm>
            <a:off x="4648200" y="4038600"/>
            <a:ext cx="0" cy="533400"/>
          </a:xfrm>
          <a:prstGeom prst="line">
            <a:avLst/>
          </a:prstGeom>
          <a:noFill/>
          <a:ln w="9525">
            <a:solidFill>
              <a:schemeClr val="tx1"/>
            </a:solidFill>
            <a:round/>
            <a:headEnd/>
            <a:tailEnd/>
          </a:ln>
        </p:spPr>
        <p:txBody>
          <a:bodyPr/>
          <a:lstStyle/>
          <a:p>
            <a:endParaRPr lang="en-NZ"/>
          </a:p>
        </p:txBody>
      </p:sp>
      <p:sp>
        <p:nvSpPr>
          <p:cNvPr id="12306" name="Line 20"/>
          <p:cNvSpPr>
            <a:spLocks noChangeShapeType="1"/>
          </p:cNvSpPr>
          <p:nvPr/>
        </p:nvSpPr>
        <p:spPr bwMode="auto">
          <a:xfrm>
            <a:off x="4648200" y="1447800"/>
            <a:ext cx="0" cy="533400"/>
          </a:xfrm>
          <a:prstGeom prst="line">
            <a:avLst/>
          </a:prstGeom>
          <a:noFill/>
          <a:ln w="9525">
            <a:solidFill>
              <a:schemeClr val="tx1"/>
            </a:solidFill>
            <a:round/>
            <a:headEnd/>
            <a:tailEnd/>
          </a:ln>
        </p:spPr>
        <p:txBody>
          <a:bodyPr/>
          <a:lstStyle/>
          <a:p>
            <a:endParaRPr lang="en-NZ"/>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a:noFill/>
        </p:spPr>
        <p:txBody>
          <a:bodyPr/>
          <a:lstStyle/>
          <a:p>
            <a:fld id="{F13A5D9C-A895-40B5-9C31-2DC12B400664}" type="slidenum">
              <a:rPr lang="en-GB" smtClean="0"/>
              <a:pPr/>
              <a:t>11</a:t>
            </a:fld>
            <a:endParaRPr lang="en-GB" smtClean="0"/>
          </a:p>
        </p:txBody>
      </p:sp>
      <p:sp>
        <p:nvSpPr>
          <p:cNvPr id="72706" name="Rectangle 2"/>
          <p:cNvSpPr>
            <a:spLocks noGrp="1" noChangeArrowheads="1"/>
          </p:cNvSpPr>
          <p:nvPr>
            <p:ph type="title"/>
          </p:nvPr>
        </p:nvSpPr>
        <p:spPr/>
        <p:txBody>
          <a:bodyPr/>
          <a:lstStyle/>
          <a:p>
            <a:pPr eaLnBrk="1" hangingPunct="1">
              <a:defRPr/>
            </a:pPr>
            <a:r>
              <a:rPr lang="en-US" smtClean="0"/>
              <a:t>Readiness</a:t>
            </a:r>
            <a:endParaRPr lang="en-GB" smtClean="0"/>
          </a:p>
        </p:txBody>
      </p:sp>
      <p:sp>
        <p:nvSpPr>
          <p:cNvPr id="72707" name="Rectangle 3"/>
          <p:cNvSpPr>
            <a:spLocks noGrp="1" noChangeArrowheads="1"/>
          </p:cNvSpPr>
          <p:nvPr>
            <p:ph type="body" idx="1"/>
          </p:nvPr>
        </p:nvSpPr>
        <p:spPr/>
        <p:txBody>
          <a:bodyPr/>
          <a:lstStyle/>
          <a:p>
            <a:pPr eaLnBrk="1" hangingPunct="1">
              <a:defRPr/>
            </a:pPr>
            <a:r>
              <a:rPr lang="en-US" smtClean="0"/>
              <a:t>Amount of prior learning</a:t>
            </a:r>
          </a:p>
          <a:p>
            <a:pPr eaLnBrk="1" hangingPunct="1">
              <a:buFont typeface="Wingdings" pitchFamily="2" charset="2"/>
              <a:buNone/>
              <a:defRPr/>
            </a:pPr>
            <a:endParaRPr lang="en-US" smtClean="0"/>
          </a:p>
          <a:p>
            <a:pPr eaLnBrk="1" hangingPunct="1">
              <a:defRPr/>
            </a:pPr>
            <a:r>
              <a:rPr lang="en-US" smtClean="0"/>
              <a:t>Ability</a:t>
            </a:r>
          </a:p>
          <a:p>
            <a:pPr eaLnBrk="1" hangingPunct="1">
              <a:buFont typeface="Wingdings" pitchFamily="2" charset="2"/>
              <a:buNone/>
              <a:defRPr/>
            </a:pPr>
            <a:endParaRPr lang="en-US" smtClean="0"/>
          </a:p>
          <a:p>
            <a:pPr eaLnBrk="1" hangingPunct="1">
              <a:defRPr/>
            </a:pPr>
            <a:r>
              <a:rPr lang="en-US" smtClean="0"/>
              <a:t>Motivation</a:t>
            </a:r>
            <a:endParaRPr lang="en-GB"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a:noFill/>
        </p:spPr>
        <p:txBody>
          <a:bodyPr/>
          <a:lstStyle/>
          <a:p>
            <a:fld id="{47390311-E6EC-4633-ADFC-AA3A48B3F715}" type="slidenum">
              <a:rPr lang="en-GB" smtClean="0"/>
              <a:pPr/>
              <a:t>12</a:t>
            </a:fld>
            <a:endParaRPr lang="en-GB" smtClean="0"/>
          </a:p>
        </p:txBody>
      </p:sp>
      <p:sp>
        <p:nvSpPr>
          <p:cNvPr id="73730" name="Rectangle 2"/>
          <p:cNvSpPr>
            <a:spLocks noGrp="1" noChangeArrowheads="1"/>
          </p:cNvSpPr>
          <p:nvPr>
            <p:ph type="title"/>
          </p:nvPr>
        </p:nvSpPr>
        <p:spPr/>
        <p:txBody>
          <a:bodyPr/>
          <a:lstStyle/>
          <a:p>
            <a:pPr eaLnBrk="1" hangingPunct="1">
              <a:defRPr/>
            </a:pPr>
            <a:r>
              <a:rPr lang="en-US" smtClean="0"/>
              <a:t>Interest</a:t>
            </a:r>
            <a:endParaRPr lang="en-GB" smtClean="0"/>
          </a:p>
        </p:txBody>
      </p:sp>
      <p:sp>
        <p:nvSpPr>
          <p:cNvPr id="73731" name="Rectangle 3"/>
          <p:cNvSpPr>
            <a:spLocks noGrp="1" noChangeArrowheads="1"/>
          </p:cNvSpPr>
          <p:nvPr>
            <p:ph type="body" idx="1"/>
          </p:nvPr>
        </p:nvSpPr>
        <p:spPr/>
        <p:txBody>
          <a:bodyPr/>
          <a:lstStyle/>
          <a:p>
            <a:pPr eaLnBrk="1" hangingPunct="1">
              <a:defRPr/>
            </a:pPr>
            <a:r>
              <a:rPr lang="en-US" smtClean="0"/>
              <a:t>Get to know your students personally</a:t>
            </a:r>
          </a:p>
          <a:p>
            <a:pPr eaLnBrk="1" hangingPunct="1">
              <a:defRPr/>
            </a:pPr>
            <a:r>
              <a:rPr lang="en-US" smtClean="0"/>
              <a:t>What are their backgrounds, experiences, hobbies, interests?</a:t>
            </a:r>
          </a:p>
          <a:p>
            <a:pPr eaLnBrk="1" hangingPunct="1">
              <a:defRPr/>
            </a:pPr>
            <a:r>
              <a:rPr lang="en-US" smtClean="0"/>
              <a:t>What do they want to be when they leave school?</a:t>
            </a:r>
          </a:p>
          <a:p>
            <a:pPr eaLnBrk="1" hangingPunct="1">
              <a:defRPr/>
            </a:pPr>
            <a:r>
              <a:rPr lang="en-US" smtClean="0"/>
              <a:t>Conduct an interest survey – keep notes and a file – get the students to do a collage of themselves.</a:t>
            </a:r>
            <a:endParaRPr lang="en-GB"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2"/>
          </p:nvPr>
        </p:nvSpPr>
        <p:spPr>
          <a:noFill/>
        </p:spPr>
        <p:txBody>
          <a:bodyPr/>
          <a:lstStyle/>
          <a:p>
            <a:fld id="{9D3834CB-93E4-4F7E-AD1E-B577E83332E0}" type="slidenum">
              <a:rPr lang="en-GB" smtClean="0"/>
              <a:pPr/>
              <a:t>13</a:t>
            </a:fld>
            <a:endParaRPr lang="en-GB" smtClean="0"/>
          </a:p>
        </p:txBody>
      </p:sp>
      <p:sp>
        <p:nvSpPr>
          <p:cNvPr id="71682" name="Rectangle 2"/>
          <p:cNvSpPr>
            <a:spLocks noGrp="1" noChangeArrowheads="1"/>
          </p:cNvSpPr>
          <p:nvPr>
            <p:ph type="title"/>
          </p:nvPr>
        </p:nvSpPr>
        <p:spPr/>
        <p:txBody>
          <a:bodyPr/>
          <a:lstStyle/>
          <a:p>
            <a:pPr eaLnBrk="1" hangingPunct="1">
              <a:defRPr/>
            </a:pPr>
            <a:r>
              <a:rPr lang="en-US" smtClean="0"/>
              <a:t>Multiple Intelligences</a:t>
            </a:r>
            <a:endParaRPr lang="en-GB" smtClean="0"/>
          </a:p>
        </p:txBody>
      </p:sp>
      <p:sp>
        <p:nvSpPr>
          <p:cNvPr id="71683" name="Rectangle 3"/>
          <p:cNvSpPr>
            <a:spLocks noGrp="1" noChangeArrowheads="1"/>
          </p:cNvSpPr>
          <p:nvPr>
            <p:ph type="body" idx="1"/>
          </p:nvPr>
        </p:nvSpPr>
        <p:spPr/>
        <p:txBody>
          <a:bodyPr/>
          <a:lstStyle/>
          <a:p>
            <a:pPr eaLnBrk="1" hangingPunct="1">
              <a:buFont typeface="Wingdings" pitchFamily="2" charset="2"/>
              <a:buNone/>
              <a:defRPr/>
            </a:pPr>
            <a:r>
              <a:rPr lang="en-US" sz="2800" i="1" smtClean="0"/>
              <a:t>An intelligence is an ability to solve a problem or fashion a product that is valued in one or more cultural settings.</a:t>
            </a:r>
          </a:p>
          <a:p>
            <a:pPr eaLnBrk="1" hangingPunct="1">
              <a:defRPr/>
            </a:pPr>
            <a:endParaRPr lang="en-US" sz="2800" i="1" smtClean="0"/>
          </a:p>
          <a:p>
            <a:pPr eaLnBrk="1" hangingPunct="1">
              <a:defRPr/>
            </a:pPr>
            <a:r>
              <a:rPr lang="en-US" sz="2800" smtClean="0"/>
              <a:t>Gardner’s 8 Multiple Intelligences</a:t>
            </a:r>
          </a:p>
          <a:p>
            <a:pPr eaLnBrk="1" hangingPunct="1">
              <a:defRPr/>
            </a:pPr>
            <a:endParaRPr lang="en-US" sz="2800" smtClean="0"/>
          </a:p>
          <a:p>
            <a:pPr eaLnBrk="1" hangingPunct="1">
              <a:defRPr/>
            </a:pPr>
            <a:r>
              <a:rPr lang="en-US" sz="2800" smtClean="0"/>
              <a:t>This is only ONE way to differentiate</a:t>
            </a:r>
          </a:p>
          <a:p>
            <a:pPr eaLnBrk="1" hangingPunct="1">
              <a:defRPr/>
            </a:pPr>
            <a:endParaRPr lang="en-US" sz="2800" smtClean="0"/>
          </a:p>
          <a:p>
            <a:pPr eaLnBrk="1" hangingPunct="1">
              <a:defRPr/>
            </a:pPr>
            <a:r>
              <a:rPr lang="en-US" sz="2800" smtClean="0"/>
              <a:t>Do the survey of yourself</a:t>
            </a:r>
            <a:endParaRPr lang="en-GB" sz="280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p:spPr>
        <p:txBody>
          <a:bodyPr/>
          <a:lstStyle/>
          <a:p>
            <a:fld id="{BD12FA8F-608A-4D14-A5E1-DCA2CDA1C719}" type="slidenum">
              <a:rPr lang="en-GB" smtClean="0"/>
              <a:pPr/>
              <a:t>14</a:t>
            </a:fld>
            <a:endParaRPr lang="en-GB" smtClean="0"/>
          </a:p>
        </p:txBody>
      </p:sp>
      <p:sp>
        <p:nvSpPr>
          <p:cNvPr id="74754" name="Rectangle 2"/>
          <p:cNvSpPr>
            <a:spLocks noGrp="1" noChangeArrowheads="1"/>
          </p:cNvSpPr>
          <p:nvPr>
            <p:ph type="title"/>
          </p:nvPr>
        </p:nvSpPr>
        <p:spPr/>
        <p:txBody>
          <a:bodyPr/>
          <a:lstStyle/>
          <a:p>
            <a:pPr eaLnBrk="1" hangingPunct="1">
              <a:defRPr/>
            </a:pPr>
            <a:endParaRPr lang="en-GB" smtClean="0"/>
          </a:p>
        </p:txBody>
      </p:sp>
      <p:sp>
        <p:nvSpPr>
          <p:cNvPr id="74755" name="Rectangle 3"/>
          <p:cNvSpPr>
            <a:spLocks noGrp="1" noChangeArrowheads="1"/>
          </p:cNvSpPr>
          <p:nvPr>
            <p:ph type="body" idx="1"/>
          </p:nvPr>
        </p:nvSpPr>
        <p:spPr/>
        <p:txBody>
          <a:bodyPr/>
          <a:lstStyle/>
          <a:p>
            <a:pPr eaLnBrk="1" hangingPunct="1">
              <a:buFont typeface="Wingdings" pitchFamily="2" charset="2"/>
              <a:buNone/>
              <a:defRPr/>
            </a:pPr>
            <a:endParaRPr lang="en-GB" smtClean="0"/>
          </a:p>
        </p:txBody>
      </p:sp>
      <p:pic>
        <p:nvPicPr>
          <p:cNvPr id="16389" name="Picture 5" descr="multiple%20intelligences"/>
          <p:cNvPicPr>
            <a:picLocks noChangeAspect="1" noChangeArrowheads="1"/>
          </p:cNvPicPr>
          <p:nvPr/>
        </p:nvPicPr>
        <p:blipFill>
          <a:blip r:embed="rId2"/>
          <a:srcRect/>
          <a:stretch>
            <a:fillRect/>
          </a:stretch>
        </p:blipFill>
        <p:spPr bwMode="auto">
          <a:xfrm>
            <a:off x="533400" y="495300"/>
            <a:ext cx="5943600" cy="63627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a:spLocks noGrp="1"/>
          </p:cNvSpPr>
          <p:nvPr>
            <p:ph type="sldNum" sz="quarter" idx="12"/>
          </p:nvPr>
        </p:nvSpPr>
        <p:spPr>
          <a:noFill/>
        </p:spPr>
        <p:txBody>
          <a:bodyPr/>
          <a:lstStyle/>
          <a:p>
            <a:fld id="{16BB728C-5E1B-4C65-B434-3946DEC12F53}" type="slidenum">
              <a:rPr lang="en-GB" smtClean="0"/>
              <a:pPr/>
              <a:t>15</a:t>
            </a:fld>
            <a:endParaRPr lang="en-GB" smtClean="0"/>
          </a:p>
        </p:txBody>
      </p:sp>
      <p:sp>
        <p:nvSpPr>
          <p:cNvPr id="79874" name="Rectangle 2"/>
          <p:cNvSpPr>
            <a:spLocks noGrp="1" noChangeArrowheads="1"/>
          </p:cNvSpPr>
          <p:nvPr>
            <p:ph type="title"/>
          </p:nvPr>
        </p:nvSpPr>
        <p:spPr/>
        <p:txBody>
          <a:bodyPr/>
          <a:lstStyle/>
          <a:p>
            <a:pPr eaLnBrk="1" hangingPunct="1">
              <a:defRPr/>
            </a:pPr>
            <a:r>
              <a:rPr lang="en-US" smtClean="0"/>
              <a:t>Linguistic Intelligence</a:t>
            </a:r>
            <a:endParaRPr lang="en-GB" smtClean="0"/>
          </a:p>
        </p:txBody>
      </p:sp>
      <p:sp>
        <p:nvSpPr>
          <p:cNvPr id="79875" name="Rectangle 3"/>
          <p:cNvSpPr>
            <a:spLocks noGrp="1" noChangeArrowheads="1"/>
          </p:cNvSpPr>
          <p:nvPr>
            <p:ph type="body" idx="1"/>
          </p:nvPr>
        </p:nvSpPr>
        <p:spPr/>
        <p:txBody>
          <a:bodyPr/>
          <a:lstStyle/>
          <a:p>
            <a:pPr eaLnBrk="1" hangingPunct="1">
              <a:defRPr/>
            </a:pPr>
            <a:r>
              <a:rPr lang="en-US" smtClean="0"/>
              <a:t>Ability to read, write and communicate with words.</a:t>
            </a:r>
          </a:p>
          <a:p>
            <a:pPr eaLnBrk="1" hangingPunct="1">
              <a:defRPr/>
            </a:pPr>
            <a:r>
              <a:rPr lang="en-US" smtClean="0"/>
              <a:t>Authors, journalists, comedians</a:t>
            </a:r>
          </a:p>
        </p:txBody>
      </p:sp>
      <p:pic>
        <p:nvPicPr>
          <p:cNvPr id="17413" name="Picture 4" descr="MCj04123980000[1]"/>
          <p:cNvPicPr>
            <a:picLocks noChangeAspect="1" noChangeArrowheads="1"/>
          </p:cNvPicPr>
          <p:nvPr/>
        </p:nvPicPr>
        <p:blipFill>
          <a:blip r:embed="rId2"/>
          <a:srcRect/>
          <a:stretch>
            <a:fillRect/>
          </a:stretch>
        </p:blipFill>
        <p:spPr bwMode="auto">
          <a:xfrm>
            <a:off x="762000" y="3886200"/>
            <a:ext cx="2422525" cy="1624013"/>
          </a:xfrm>
          <a:prstGeom prst="rect">
            <a:avLst/>
          </a:prstGeom>
          <a:noFill/>
          <a:ln w="9525">
            <a:noFill/>
            <a:miter lim="800000"/>
            <a:headEnd/>
            <a:tailEnd/>
          </a:ln>
        </p:spPr>
      </p:pic>
      <p:pic>
        <p:nvPicPr>
          <p:cNvPr id="17414" name="Picture 5" descr="MCj02789920000[1]"/>
          <p:cNvPicPr>
            <a:picLocks noChangeAspect="1" noChangeArrowheads="1"/>
          </p:cNvPicPr>
          <p:nvPr/>
        </p:nvPicPr>
        <p:blipFill>
          <a:blip r:embed="rId3"/>
          <a:srcRect/>
          <a:stretch>
            <a:fillRect/>
          </a:stretch>
        </p:blipFill>
        <p:spPr bwMode="auto">
          <a:xfrm>
            <a:off x="6934200" y="2743200"/>
            <a:ext cx="1631950" cy="1819275"/>
          </a:xfrm>
          <a:prstGeom prst="rect">
            <a:avLst/>
          </a:prstGeom>
          <a:noFill/>
          <a:ln w="9525">
            <a:noFill/>
            <a:miter lim="800000"/>
            <a:headEnd/>
            <a:tailEnd/>
          </a:ln>
        </p:spPr>
      </p:pic>
      <p:pic>
        <p:nvPicPr>
          <p:cNvPr id="17415" name="Picture 6" descr="MCj03790750000[1]"/>
          <p:cNvPicPr>
            <a:picLocks noChangeAspect="1" noChangeArrowheads="1"/>
          </p:cNvPicPr>
          <p:nvPr/>
        </p:nvPicPr>
        <p:blipFill>
          <a:blip r:embed="rId4"/>
          <a:srcRect/>
          <a:stretch>
            <a:fillRect/>
          </a:stretch>
        </p:blipFill>
        <p:spPr bwMode="auto">
          <a:xfrm>
            <a:off x="3810000" y="4038600"/>
            <a:ext cx="1403350" cy="18923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noFill/>
        </p:spPr>
        <p:txBody>
          <a:bodyPr/>
          <a:lstStyle/>
          <a:p>
            <a:fld id="{565C20C0-7FC0-4B46-8968-BDCD15A3C15A}" type="slidenum">
              <a:rPr lang="en-GB" smtClean="0"/>
              <a:pPr/>
              <a:t>16</a:t>
            </a:fld>
            <a:endParaRPr lang="en-GB" smtClean="0"/>
          </a:p>
        </p:txBody>
      </p:sp>
      <p:sp>
        <p:nvSpPr>
          <p:cNvPr id="80898" name="Rectangle 2"/>
          <p:cNvSpPr>
            <a:spLocks noGrp="1" noChangeArrowheads="1"/>
          </p:cNvSpPr>
          <p:nvPr>
            <p:ph type="title"/>
          </p:nvPr>
        </p:nvSpPr>
        <p:spPr/>
        <p:txBody>
          <a:bodyPr/>
          <a:lstStyle/>
          <a:p>
            <a:pPr eaLnBrk="1" hangingPunct="1">
              <a:defRPr/>
            </a:pPr>
            <a:r>
              <a:rPr lang="en-US" sz="4000" smtClean="0"/>
              <a:t>Logical Mathematical Intelligence</a:t>
            </a:r>
            <a:endParaRPr lang="en-GB" sz="4000" smtClean="0"/>
          </a:p>
        </p:txBody>
      </p:sp>
      <p:sp>
        <p:nvSpPr>
          <p:cNvPr id="80899" name="Rectangle 3"/>
          <p:cNvSpPr>
            <a:spLocks noGrp="1" noChangeArrowheads="1"/>
          </p:cNvSpPr>
          <p:nvPr>
            <p:ph type="body" idx="1"/>
          </p:nvPr>
        </p:nvSpPr>
        <p:spPr/>
        <p:txBody>
          <a:bodyPr/>
          <a:lstStyle/>
          <a:p>
            <a:pPr eaLnBrk="1" hangingPunct="1">
              <a:defRPr/>
            </a:pPr>
            <a:r>
              <a:rPr lang="en-US" smtClean="0"/>
              <a:t>Ability to reason and calculate, to think things through in a logical, systematic manner</a:t>
            </a:r>
          </a:p>
          <a:p>
            <a:pPr eaLnBrk="1" hangingPunct="1">
              <a:defRPr/>
            </a:pPr>
            <a:r>
              <a:rPr lang="en-US" smtClean="0"/>
              <a:t>Engineers, lawyers, scientists, accountants, detectives</a:t>
            </a:r>
          </a:p>
          <a:p>
            <a:pPr eaLnBrk="1" hangingPunct="1">
              <a:buFont typeface="Wingdings" pitchFamily="2" charset="2"/>
              <a:buNone/>
              <a:defRPr/>
            </a:pPr>
            <a:endParaRPr lang="en-GB" smtClean="0"/>
          </a:p>
        </p:txBody>
      </p:sp>
      <p:pic>
        <p:nvPicPr>
          <p:cNvPr id="18437" name="Picture 4" descr="MCj04147180000[1]"/>
          <p:cNvPicPr>
            <a:picLocks noChangeAspect="1" noChangeArrowheads="1"/>
          </p:cNvPicPr>
          <p:nvPr/>
        </p:nvPicPr>
        <p:blipFill>
          <a:blip r:embed="rId2"/>
          <a:srcRect/>
          <a:stretch>
            <a:fillRect/>
          </a:stretch>
        </p:blipFill>
        <p:spPr bwMode="auto">
          <a:xfrm>
            <a:off x="5638800" y="3824288"/>
            <a:ext cx="3760788" cy="3033712"/>
          </a:xfrm>
          <a:prstGeom prst="rect">
            <a:avLst/>
          </a:prstGeom>
          <a:noFill/>
          <a:ln w="9525">
            <a:noFill/>
            <a:miter lim="800000"/>
            <a:headEnd/>
            <a:tailEnd/>
          </a:ln>
        </p:spPr>
      </p:pic>
      <p:pic>
        <p:nvPicPr>
          <p:cNvPr id="18438" name="Picture 5" descr="MCj02503920000[1]"/>
          <p:cNvPicPr>
            <a:picLocks noChangeAspect="1" noChangeArrowheads="1"/>
          </p:cNvPicPr>
          <p:nvPr/>
        </p:nvPicPr>
        <p:blipFill>
          <a:blip r:embed="rId3"/>
          <a:srcRect/>
          <a:stretch>
            <a:fillRect/>
          </a:stretch>
        </p:blipFill>
        <p:spPr bwMode="auto">
          <a:xfrm>
            <a:off x="228600" y="4572000"/>
            <a:ext cx="2322513" cy="262255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p:spPr>
        <p:txBody>
          <a:bodyPr/>
          <a:lstStyle/>
          <a:p>
            <a:fld id="{B7B8A80A-FA4A-4438-B664-FA20C4BF3DB9}" type="slidenum">
              <a:rPr lang="en-GB" smtClean="0"/>
              <a:pPr/>
              <a:t>17</a:t>
            </a:fld>
            <a:endParaRPr lang="en-GB" smtClean="0"/>
          </a:p>
        </p:txBody>
      </p:sp>
      <p:sp>
        <p:nvSpPr>
          <p:cNvPr id="81922" name="Rectangle 2"/>
          <p:cNvSpPr>
            <a:spLocks noGrp="1" noChangeArrowheads="1"/>
          </p:cNvSpPr>
          <p:nvPr>
            <p:ph type="title"/>
          </p:nvPr>
        </p:nvSpPr>
        <p:spPr/>
        <p:txBody>
          <a:bodyPr/>
          <a:lstStyle/>
          <a:p>
            <a:pPr eaLnBrk="1" hangingPunct="1">
              <a:defRPr/>
            </a:pPr>
            <a:r>
              <a:rPr lang="en-US" smtClean="0"/>
              <a:t>Bodily Kinesthetic Intelligence</a:t>
            </a:r>
            <a:endParaRPr lang="en-GB" smtClean="0"/>
          </a:p>
        </p:txBody>
      </p:sp>
      <p:sp>
        <p:nvSpPr>
          <p:cNvPr id="81923" name="Rectangle 3"/>
          <p:cNvSpPr>
            <a:spLocks noGrp="1" noChangeArrowheads="1"/>
          </p:cNvSpPr>
          <p:nvPr>
            <p:ph type="body" idx="1"/>
          </p:nvPr>
        </p:nvSpPr>
        <p:spPr/>
        <p:txBody>
          <a:bodyPr/>
          <a:lstStyle/>
          <a:p>
            <a:pPr eaLnBrk="1" hangingPunct="1">
              <a:defRPr/>
            </a:pPr>
            <a:r>
              <a:rPr lang="en-US" smtClean="0"/>
              <a:t>Ability to use your body skillfully to solve problems, create products, or present ideas and emotions.</a:t>
            </a:r>
          </a:p>
          <a:p>
            <a:pPr eaLnBrk="1" hangingPunct="1">
              <a:defRPr/>
            </a:pPr>
            <a:r>
              <a:rPr lang="en-US" smtClean="0"/>
              <a:t>Athletes, dancers, actors, builders, surgeons</a:t>
            </a:r>
            <a:endParaRPr lang="en-GB" smtClean="0"/>
          </a:p>
        </p:txBody>
      </p:sp>
      <p:pic>
        <p:nvPicPr>
          <p:cNvPr id="19461" name="Picture 6" descr="j0199036"/>
          <p:cNvPicPr>
            <a:picLocks noChangeAspect="1" noChangeArrowheads="1"/>
          </p:cNvPicPr>
          <p:nvPr/>
        </p:nvPicPr>
        <p:blipFill>
          <a:blip r:embed="rId2"/>
          <a:srcRect/>
          <a:stretch>
            <a:fillRect/>
          </a:stretch>
        </p:blipFill>
        <p:spPr bwMode="auto">
          <a:xfrm>
            <a:off x="7315200" y="2895600"/>
            <a:ext cx="1570038" cy="1730375"/>
          </a:xfrm>
          <a:prstGeom prst="rect">
            <a:avLst/>
          </a:prstGeom>
          <a:noFill/>
          <a:ln w="9525">
            <a:noFill/>
            <a:miter lim="800000"/>
            <a:headEnd/>
            <a:tailEnd/>
          </a:ln>
        </p:spPr>
      </p:pic>
      <p:pic>
        <p:nvPicPr>
          <p:cNvPr id="19462" name="Picture 8" descr="MPj04225580000[1]"/>
          <p:cNvPicPr>
            <a:picLocks noChangeAspect="1" noChangeArrowheads="1"/>
          </p:cNvPicPr>
          <p:nvPr/>
        </p:nvPicPr>
        <p:blipFill>
          <a:blip r:embed="rId3" cstate="print"/>
          <a:srcRect/>
          <a:stretch>
            <a:fillRect/>
          </a:stretch>
        </p:blipFill>
        <p:spPr bwMode="auto">
          <a:xfrm>
            <a:off x="152400" y="4876800"/>
            <a:ext cx="2438400" cy="1981200"/>
          </a:xfrm>
          <a:prstGeom prst="rect">
            <a:avLst/>
          </a:prstGeom>
          <a:noFill/>
          <a:ln w="9525">
            <a:noFill/>
            <a:miter lim="800000"/>
            <a:headEnd/>
            <a:tailEnd/>
          </a:ln>
        </p:spPr>
      </p:pic>
      <p:pic>
        <p:nvPicPr>
          <p:cNvPr id="19463" name="Picture 9" descr="MCj04354280000[1]"/>
          <p:cNvPicPr>
            <a:picLocks noChangeAspect="1" noChangeArrowheads="1"/>
          </p:cNvPicPr>
          <p:nvPr/>
        </p:nvPicPr>
        <p:blipFill>
          <a:blip r:embed="rId4"/>
          <a:srcRect/>
          <a:stretch>
            <a:fillRect/>
          </a:stretch>
        </p:blipFill>
        <p:spPr bwMode="auto">
          <a:xfrm>
            <a:off x="7086600" y="5257800"/>
            <a:ext cx="1841500" cy="1352550"/>
          </a:xfrm>
          <a:prstGeom prst="rect">
            <a:avLst/>
          </a:prstGeom>
          <a:noFill/>
          <a:ln w="9525">
            <a:noFill/>
            <a:miter lim="800000"/>
            <a:headEnd/>
            <a:tailEnd/>
          </a:ln>
        </p:spPr>
      </p:pic>
      <p:pic>
        <p:nvPicPr>
          <p:cNvPr id="19464" name="Picture 10" descr="MCj02958920000[1]"/>
          <p:cNvPicPr>
            <a:picLocks noChangeAspect="1" noChangeArrowheads="1"/>
          </p:cNvPicPr>
          <p:nvPr/>
        </p:nvPicPr>
        <p:blipFill>
          <a:blip r:embed="rId5"/>
          <a:srcRect/>
          <a:stretch>
            <a:fillRect/>
          </a:stretch>
        </p:blipFill>
        <p:spPr bwMode="auto">
          <a:xfrm>
            <a:off x="3810000" y="4267200"/>
            <a:ext cx="1679575" cy="17526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5"/>
          <p:cNvSpPr>
            <a:spLocks noGrp="1"/>
          </p:cNvSpPr>
          <p:nvPr>
            <p:ph type="sldNum" sz="quarter" idx="12"/>
          </p:nvPr>
        </p:nvSpPr>
        <p:spPr>
          <a:noFill/>
        </p:spPr>
        <p:txBody>
          <a:bodyPr/>
          <a:lstStyle/>
          <a:p>
            <a:fld id="{A3F2D31D-EFAC-49B1-996E-68F46C2C23F0}" type="slidenum">
              <a:rPr lang="en-GB" smtClean="0"/>
              <a:pPr/>
              <a:t>18</a:t>
            </a:fld>
            <a:endParaRPr lang="en-GB" smtClean="0"/>
          </a:p>
        </p:txBody>
      </p:sp>
      <p:sp>
        <p:nvSpPr>
          <p:cNvPr id="82946" name="Rectangle 2"/>
          <p:cNvSpPr>
            <a:spLocks noGrp="1" noChangeArrowheads="1"/>
          </p:cNvSpPr>
          <p:nvPr>
            <p:ph type="title"/>
          </p:nvPr>
        </p:nvSpPr>
        <p:spPr/>
        <p:txBody>
          <a:bodyPr/>
          <a:lstStyle/>
          <a:p>
            <a:pPr eaLnBrk="1" hangingPunct="1">
              <a:defRPr/>
            </a:pPr>
            <a:r>
              <a:rPr lang="en-US" smtClean="0"/>
              <a:t>Visual-Spatial Intelligence</a:t>
            </a:r>
            <a:endParaRPr lang="en-GB" smtClean="0"/>
          </a:p>
        </p:txBody>
      </p:sp>
      <p:sp>
        <p:nvSpPr>
          <p:cNvPr id="82947" name="Rectangle 3"/>
          <p:cNvSpPr>
            <a:spLocks noGrp="1" noChangeArrowheads="1"/>
          </p:cNvSpPr>
          <p:nvPr>
            <p:ph type="body" idx="1"/>
          </p:nvPr>
        </p:nvSpPr>
        <p:spPr/>
        <p:txBody>
          <a:bodyPr/>
          <a:lstStyle/>
          <a:p>
            <a:pPr eaLnBrk="1" hangingPunct="1">
              <a:defRPr/>
            </a:pPr>
            <a:r>
              <a:rPr lang="en-US" smtClean="0"/>
              <a:t>Ability to think in pictures, visualize a future result. Imagination. Sense of direction, navigation.</a:t>
            </a:r>
          </a:p>
          <a:p>
            <a:pPr eaLnBrk="1" hangingPunct="1">
              <a:defRPr/>
            </a:pPr>
            <a:r>
              <a:rPr lang="en-US" smtClean="0"/>
              <a:t>Architects, artists, photographers, sailors, strategic planners</a:t>
            </a:r>
            <a:endParaRPr lang="en-GB" smtClean="0"/>
          </a:p>
        </p:txBody>
      </p:sp>
      <p:pic>
        <p:nvPicPr>
          <p:cNvPr id="20485" name="Picture 4" descr="MCj02807770000[1]"/>
          <p:cNvPicPr>
            <a:picLocks noChangeAspect="1" noChangeArrowheads="1"/>
          </p:cNvPicPr>
          <p:nvPr/>
        </p:nvPicPr>
        <p:blipFill>
          <a:blip r:embed="rId2"/>
          <a:srcRect/>
          <a:stretch>
            <a:fillRect/>
          </a:stretch>
        </p:blipFill>
        <p:spPr bwMode="auto">
          <a:xfrm>
            <a:off x="6767513" y="4267200"/>
            <a:ext cx="2376487" cy="2443163"/>
          </a:xfrm>
          <a:prstGeom prst="rect">
            <a:avLst/>
          </a:prstGeom>
          <a:noFill/>
          <a:ln w="9525">
            <a:noFill/>
            <a:miter lim="800000"/>
            <a:headEnd/>
            <a:tailEnd/>
          </a:ln>
        </p:spPr>
      </p:pic>
      <p:pic>
        <p:nvPicPr>
          <p:cNvPr id="20486" name="Picture 5" descr="MCj02926880000[1]"/>
          <p:cNvPicPr>
            <a:picLocks noChangeAspect="1" noChangeArrowheads="1"/>
          </p:cNvPicPr>
          <p:nvPr/>
        </p:nvPicPr>
        <p:blipFill>
          <a:blip r:embed="rId3"/>
          <a:srcRect/>
          <a:stretch>
            <a:fillRect/>
          </a:stretch>
        </p:blipFill>
        <p:spPr bwMode="auto">
          <a:xfrm>
            <a:off x="0" y="0"/>
            <a:ext cx="1827213" cy="1716088"/>
          </a:xfrm>
          <a:prstGeom prst="rect">
            <a:avLst/>
          </a:prstGeom>
          <a:noFill/>
          <a:ln w="9525">
            <a:noFill/>
            <a:miter lim="800000"/>
            <a:headEnd/>
            <a:tailEnd/>
          </a:ln>
        </p:spPr>
      </p:pic>
      <p:pic>
        <p:nvPicPr>
          <p:cNvPr id="20487" name="Picture 6" descr="MCj03341900000[1]"/>
          <p:cNvPicPr>
            <a:picLocks noChangeAspect="1" noChangeArrowheads="1"/>
          </p:cNvPicPr>
          <p:nvPr/>
        </p:nvPicPr>
        <p:blipFill>
          <a:blip r:embed="rId4"/>
          <a:srcRect/>
          <a:stretch>
            <a:fillRect/>
          </a:stretch>
        </p:blipFill>
        <p:spPr bwMode="auto">
          <a:xfrm>
            <a:off x="7378700" y="304800"/>
            <a:ext cx="1765300" cy="1814513"/>
          </a:xfrm>
          <a:prstGeom prst="rect">
            <a:avLst/>
          </a:prstGeom>
          <a:noFill/>
          <a:ln w="9525">
            <a:noFill/>
            <a:miter lim="800000"/>
            <a:headEnd/>
            <a:tailEnd/>
          </a:ln>
        </p:spPr>
      </p:pic>
      <p:pic>
        <p:nvPicPr>
          <p:cNvPr id="20488" name="Picture 7" descr="MCj03974600000[1]"/>
          <p:cNvPicPr>
            <a:picLocks noChangeAspect="1" noChangeArrowheads="1"/>
          </p:cNvPicPr>
          <p:nvPr/>
        </p:nvPicPr>
        <p:blipFill>
          <a:blip r:embed="rId5"/>
          <a:srcRect/>
          <a:stretch>
            <a:fillRect/>
          </a:stretch>
        </p:blipFill>
        <p:spPr bwMode="auto">
          <a:xfrm>
            <a:off x="228600" y="4876800"/>
            <a:ext cx="1825625" cy="1554163"/>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a:noFill/>
        </p:spPr>
        <p:txBody>
          <a:bodyPr/>
          <a:lstStyle/>
          <a:p>
            <a:fld id="{BE11D475-6865-4040-B432-21D5CFCBA808}" type="slidenum">
              <a:rPr lang="en-GB" smtClean="0"/>
              <a:pPr/>
              <a:t>19</a:t>
            </a:fld>
            <a:endParaRPr lang="en-GB" smtClean="0"/>
          </a:p>
        </p:txBody>
      </p:sp>
      <p:sp>
        <p:nvSpPr>
          <p:cNvPr id="83970" name="Rectangle 2"/>
          <p:cNvSpPr>
            <a:spLocks noGrp="1" noChangeArrowheads="1"/>
          </p:cNvSpPr>
          <p:nvPr>
            <p:ph type="title"/>
          </p:nvPr>
        </p:nvSpPr>
        <p:spPr/>
        <p:txBody>
          <a:bodyPr/>
          <a:lstStyle/>
          <a:p>
            <a:pPr eaLnBrk="1" hangingPunct="1">
              <a:defRPr/>
            </a:pPr>
            <a:r>
              <a:rPr lang="en-US" smtClean="0"/>
              <a:t>Musical intelligence</a:t>
            </a:r>
            <a:endParaRPr lang="en-GB" smtClean="0"/>
          </a:p>
        </p:txBody>
      </p:sp>
      <p:sp>
        <p:nvSpPr>
          <p:cNvPr id="83971" name="Rectangle 3"/>
          <p:cNvSpPr>
            <a:spLocks noGrp="1" noChangeArrowheads="1"/>
          </p:cNvSpPr>
          <p:nvPr>
            <p:ph type="body" idx="1"/>
          </p:nvPr>
        </p:nvSpPr>
        <p:spPr/>
        <p:txBody>
          <a:bodyPr/>
          <a:lstStyle/>
          <a:p>
            <a:pPr eaLnBrk="1" hangingPunct="1">
              <a:defRPr/>
            </a:pPr>
            <a:r>
              <a:rPr lang="en-US" smtClean="0"/>
              <a:t>Ability to make or compose music, to sing well, to understand and appreciate music. Sense of rhythm.</a:t>
            </a:r>
          </a:p>
          <a:p>
            <a:pPr eaLnBrk="1" hangingPunct="1">
              <a:defRPr/>
            </a:pPr>
            <a:r>
              <a:rPr lang="en-US" smtClean="0"/>
              <a:t>Musicians, composers, poets</a:t>
            </a:r>
            <a:endParaRPr lang="en-GB" smtClean="0"/>
          </a:p>
        </p:txBody>
      </p:sp>
      <p:pic>
        <p:nvPicPr>
          <p:cNvPr id="21509" name="Picture 6" descr="MPj04227210000[1]"/>
          <p:cNvPicPr>
            <a:picLocks noChangeAspect="1" noChangeArrowheads="1"/>
          </p:cNvPicPr>
          <p:nvPr/>
        </p:nvPicPr>
        <p:blipFill>
          <a:blip r:embed="rId2"/>
          <a:srcRect/>
          <a:stretch>
            <a:fillRect/>
          </a:stretch>
        </p:blipFill>
        <p:spPr bwMode="auto">
          <a:xfrm>
            <a:off x="0" y="4648200"/>
            <a:ext cx="1981200" cy="1752600"/>
          </a:xfrm>
          <a:prstGeom prst="rect">
            <a:avLst/>
          </a:prstGeom>
          <a:noFill/>
          <a:ln w="9525">
            <a:noFill/>
            <a:miter lim="800000"/>
            <a:headEnd/>
            <a:tailEnd/>
          </a:ln>
        </p:spPr>
      </p:pic>
      <p:pic>
        <p:nvPicPr>
          <p:cNvPr id="21510" name="Picture 7" descr="MCj04160580000[1]"/>
          <p:cNvPicPr>
            <a:picLocks noChangeAspect="1" noChangeArrowheads="1"/>
          </p:cNvPicPr>
          <p:nvPr/>
        </p:nvPicPr>
        <p:blipFill>
          <a:blip r:embed="rId3"/>
          <a:srcRect/>
          <a:stretch>
            <a:fillRect/>
          </a:stretch>
        </p:blipFill>
        <p:spPr bwMode="auto">
          <a:xfrm>
            <a:off x="7239000" y="0"/>
            <a:ext cx="1771650" cy="2111375"/>
          </a:xfrm>
          <a:prstGeom prst="rect">
            <a:avLst/>
          </a:prstGeom>
          <a:noFill/>
          <a:ln w="9525">
            <a:noFill/>
            <a:miter lim="800000"/>
            <a:headEnd/>
            <a:tailEnd/>
          </a:ln>
        </p:spPr>
      </p:pic>
      <p:pic>
        <p:nvPicPr>
          <p:cNvPr id="21511" name="Picture 8" descr="MCj04354300000[1]"/>
          <p:cNvPicPr>
            <a:picLocks noChangeAspect="1" noChangeArrowheads="1"/>
          </p:cNvPicPr>
          <p:nvPr/>
        </p:nvPicPr>
        <p:blipFill>
          <a:blip r:embed="rId4"/>
          <a:srcRect/>
          <a:stretch>
            <a:fillRect/>
          </a:stretch>
        </p:blipFill>
        <p:spPr bwMode="auto">
          <a:xfrm>
            <a:off x="7442200" y="4648200"/>
            <a:ext cx="1701800" cy="1838325"/>
          </a:xfrm>
          <a:prstGeom prst="rect">
            <a:avLst/>
          </a:prstGeom>
          <a:noFill/>
          <a:ln w="9525">
            <a:noFill/>
            <a:miter lim="800000"/>
            <a:headEnd/>
            <a:tailEnd/>
          </a:ln>
        </p:spPr>
      </p:pic>
      <p:pic>
        <p:nvPicPr>
          <p:cNvPr id="21512" name="Picture 9" descr="MCj04319610000[1]"/>
          <p:cNvPicPr>
            <a:picLocks noChangeAspect="1" noChangeArrowheads="1"/>
          </p:cNvPicPr>
          <p:nvPr/>
        </p:nvPicPr>
        <p:blipFill>
          <a:blip r:embed="rId5"/>
          <a:srcRect/>
          <a:stretch>
            <a:fillRect/>
          </a:stretch>
        </p:blipFill>
        <p:spPr bwMode="auto">
          <a:xfrm>
            <a:off x="3505200" y="4343400"/>
            <a:ext cx="1841500" cy="182245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B17C97C5-7D78-41C8-93E8-46338214EAC0}" type="slidenum">
              <a:rPr lang="en-GB" smtClean="0"/>
              <a:pPr/>
              <a:t>2</a:t>
            </a:fld>
            <a:endParaRPr lang="en-GB" smtClean="0"/>
          </a:p>
        </p:txBody>
      </p:sp>
      <p:sp>
        <p:nvSpPr>
          <p:cNvPr id="58370" name="Rectangle 2"/>
          <p:cNvSpPr>
            <a:spLocks noGrp="1" noChangeArrowheads="1"/>
          </p:cNvSpPr>
          <p:nvPr>
            <p:ph type="title"/>
          </p:nvPr>
        </p:nvSpPr>
        <p:spPr/>
        <p:txBody>
          <a:bodyPr/>
          <a:lstStyle/>
          <a:p>
            <a:pPr eaLnBrk="1" hangingPunct="1">
              <a:defRPr/>
            </a:pPr>
            <a:r>
              <a:rPr lang="en-US" smtClean="0"/>
              <a:t>Session Overview</a:t>
            </a:r>
          </a:p>
        </p:txBody>
      </p:sp>
      <p:sp>
        <p:nvSpPr>
          <p:cNvPr id="58371" name="Rectangle 3"/>
          <p:cNvSpPr>
            <a:spLocks noGrp="1" noChangeArrowheads="1"/>
          </p:cNvSpPr>
          <p:nvPr>
            <p:ph type="body" idx="1"/>
          </p:nvPr>
        </p:nvSpPr>
        <p:spPr/>
        <p:txBody>
          <a:bodyPr/>
          <a:lstStyle/>
          <a:p>
            <a:pPr eaLnBrk="1" hangingPunct="1">
              <a:lnSpc>
                <a:spcPct val="90000"/>
              </a:lnSpc>
              <a:buFont typeface="Wingdings" pitchFamily="2" charset="2"/>
              <a:buNone/>
              <a:defRPr/>
            </a:pPr>
            <a:r>
              <a:rPr lang="en-US" sz="2800" smtClean="0"/>
              <a:t>What Is Differentiation?</a:t>
            </a:r>
          </a:p>
          <a:p>
            <a:pPr eaLnBrk="1" hangingPunct="1">
              <a:lnSpc>
                <a:spcPct val="90000"/>
              </a:lnSpc>
              <a:buFont typeface="Wingdings" pitchFamily="2" charset="2"/>
              <a:buNone/>
              <a:defRPr/>
            </a:pPr>
            <a:endParaRPr lang="en-US" sz="2800" smtClean="0"/>
          </a:p>
          <a:p>
            <a:pPr eaLnBrk="1" hangingPunct="1">
              <a:lnSpc>
                <a:spcPct val="90000"/>
              </a:lnSpc>
              <a:buFont typeface="Wingdings" pitchFamily="2" charset="2"/>
              <a:buNone/>
              <a:defRPr/>
            </a:pPr>
            <a:r>
              <a:rPr lang="en-US" sz="2800" smtClean="0"/>
              <a:t>What are multiple intelligences</a:t>
            </a:r>
          </a:p>
          <a:p>
            <a:pPr eaLnBrk="1" hangingPunct="1">
              <a:lnSpc>
                <a:spcPct val="90000"/>
              </a:lnSpc>
              <a:buFont typeface="Wingdings" pitchFamily="2" charset="2"/>
              <a:buNone/>
              <a:defRPr/>
            </a:pPr>
            <a:endParaRPr lang="en-US" sz="2800" smtClean="0"/>
          </a:p>
          <a:p>
            <a:pPr eaLnBrk="1" hangingPunct="1">
              <a:lnSpc>
                <a:spcPct val="90000"/>
              </a:lnSpc>
              <a:buFont typeface="Wingdings" pitchFamily="2" charset="2"/>
              <a:buNone/>
              <a:defRPr/>
            </a:pPr>
            <a:r>
              <a:rPr lang="en-US" sz="2800" smtClean="0"/>
              <a:t>Differentiation Strategies</a:t>
            </a:r>
          </a:p>
          <a:p>
            <a:pPr eaLnBrk="1" hangingPunct="1">
              <a:lnSpc>
                <a:spcPct val="90000"/>
              </a:lnSpc>
              <a:buFont typeface="Wingdings" pitchFamily="2" charset="2"/>
              <a:buNone/>
              <a:defRPr/>
            </a:pPr>
            <a:endParaRPr lang="en-US" sz="2800" smtClean="0"/>
          </a:p>
          <a:p>
            <a:pPr eaLnBrk="1" hangingPunct="1">
              <a:lnSpc>
                <a:spcPct val="90000"/>
              </a:lnSpc>
              <a:buFont typeface="Wingdings" pitchFamily="2" charset="2"/>
              <a:buNone/>
              <a:defRPr/>
            </a:pPr>
            <a:r>
              <a:rPr lang="en-US" sz="2800" smtClean="0"/>
              <a:t>Differentiation Practice</a:t>
            </a:r>
          </a:p>
          <a:p>
            <a:pPr eaLnBrk="1" hangingPunct="1">
              <a:lnSpc>
                <a:spcPct val="90000"/>
              </a:lnSpc>
              <a:buFont typeface="Wingdings" pitchFamily="2" charset="2"/>
              <a:buNone/>
              <a:defRPr/>
            </a:pPr>
            <a:endParaRPr lang="en-US" sz="2800" smtClean="0"/>
          </a:p>
          <a:p>
            <a:pPr eaLnBrk="1" hangingPunct="1">
              <a:lnSpc>
                <a:spcPct val="90000"/>
              </a:lnSpc>
              <a:buFont typeface="Wingdings" pitchFamily="2" charset="2"/>
              <a:buNone/>
              <a:defRPr/>
            </a:pPr>
            <a:r>
              <a:rPr lang="en-US" sz="2800" smtClean="0"/>
              <a:t>Tips for Implementing Differentiated Instruction</a:t>
            </a:r>
          </a:p>
          <a:p>
            <a:pPr eaLnBrk="1" hangingPunct="1">
              <a:lnSpc>
                <a:spcPct val="90000"/>
              </a:lnSpc>
              <a:buFont typeface="Wingdings" pitchFamily="2" charset="2"/>
              <a:buNone/>
              <a:defRPr/>
            </a:pPr>
            <a:endParaRPr lang="en-US" sz="2800" smtClean="0"/>
          </a:p>
          <a:p>
            <a:pPr eaLnBrk="1" hangingPunct="1">
              <a:lnSpc>
                <a:spcPct val="90000"/>
              </a:lnSpc>
              <a:buFont typeface="Wingdings" pitchFamily="2" charset="2"/>
              <a:buNone/>
              <a:defRPr/>
            </a:pPr>
            <a:endParaRPr lang="en-US" sz="2800" smtClean="0"/>
          </a:p>
          <a:p>
            <a:pPr eaLnBrk="1" hangingPunct="1">
              <a:lnSpc>
                <a:spcPct val="90000"/>
              </a:lnSpc>
              <a:buFont typeface="Wingdings" pitchFamily="2" charset="2"/>
              <a:buNone/>
              <a:defRPr/>
            </a:pPr>
            <a:endParaRPr lang="en-US" sz="28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5"/>
          <p:cNvSpPr>
            <a:spLocks noGrp="1"/>
          </p:cNvSpPr>
          <p:nvPr>
            <p:ph type="sldNum" sz="quarter" idx="12"/>
          </p:nvPr>
        </p:nvSpPr>
        <p:spPr>
          <a:noFill/>
        </p:spPr>
        <p:txBody>
          <a:bodyPr/>
          <a:lstStyle/>
          <a:p>
            <a:fld id="{EC6439B5-01D6-4152-8ABB-7A4391112829}" type="slidenum">
              <a:rPr lang="en-GB" smtClean="0"/>
              <a:pPr/>
              <a:t>20</a:t>
            </a:fld>
            <a:endParaRPr lang="en-GB" smtClean="0"/>
          </a:p>
        </p:txBody>
      </p:sp>
      <p:sp>
        <p:nvSpPr>
          <p:cNvPr id="84994" name="Rectangle 2"/>
          <p:cNvSpPr>
            <a:spLocks noGrp="1" noChangeArrowheads="1"/>
          </p:cNvSpPr>
          <p:nvPr>
            <p:ph type="title"/>
          </p:nvPr>
        </p:nvSpPr>
        <p:spPr/>
        <p:txBody>
          <a:bodyPr/>
          <a:lstStyle/>
          <a:p>
            <a:pPr eaLnBrk="1" hangingPunct="1">
              <a:defRPr/>
            </a:pPr>
            <a:r>
              <a:rPr lang="en-US" smtClean="0"/>
              <a:t>Interpersonal Social Intelligence</a:t>
            </a:r>
            <a:endParaRPr lang="en-GB" smtClean="0"/>
          </a:p>
        </p:txBody>
      </p:sp>
      <p:sp>
        <p:nvSpPr>
          <p:cNvPr id="84995" name="Rectangle 3"/>
          <p:cNvSpPr>
            <a:spLocks noGrp="1" noChangeArrowheads="1"/>
          </p:cNvSpPr>
          <p:nvPr>
            <p:ph type="body" idx="1"/>
          </p:nvPr>
        </p:nvSpPr>
        <p:spPr/>
        <p:txBody>
          <a:bodyPr/>
          <a:lstStyle/>
          <a:p>
            <a:pPr eaLnBrk="1" hangingPunct="1">
              <a:defRPr/>
            </a:pPr>
            <a:r>
              <a:rPr lang="en-US" smtClean="0"/>
              <a:t>Ability to work effectively with others, to relate to other people, empathy, understanding others’ viewpoints and motivations.</a:t>
            </a:r>
          </a:p>
          <a:p>
            <a:pPr eaLnBrk="1" hangingPunct="1">
              <a:defRPr/>
            </a:pPr>
            <a:r>
              <a:rPr lang="en-US" smtClean="0"/>
              <a:t>Good teachers, salesmen, social workers, politicians</a:t>
            </a:r>
            <a:endParaRPr lang="en-GB" smtClean="0"/>
          </a:p>
        </p:txBody>
      </p:sp>
      <p:pic>
        <p:nvPicPr>
          <p:cNvPr id="22533" name="Picture 4" descr="MPj04225920000[1]"/>
          <p:cNvPicPr>
            <a:picLocks noChangeAspect="1" noChangeArrowheads="1"/>
          </p:cNvPicPr>
          <p:nvPr/>
        </p:nvPicPr>
        <p:blipFill>
          <a:blip r:embed="rId2"/>
          <a:srcRect/>
          <a:stretch>
            <a:fillRect/>
          </a:stretch>
        </p:blipFill>
        <p:spPr bwMode="auto">
          <a:xfrm>
            <a:off x="6324600" y="4800600"/>
            <a:ext cx="2819400" cy="2057400"/>
          </a:xfrm>
          <a:prstGeom prst="rect">
            <a:avLst/>
          </a:prstGeom>
          <a:noFill/>
          <a:ln w="9525">
            <a:noFill/>
            <a:miter lim="800000"/>
            <a:headEnd/>
            <a:tailEnd/>
          </a:ln>
        </p:spPr>
      </p:pic>
      <p:pic>
        <p:nvPicPr>
          <p:cNvPr id="22534" name="Picture 5" descr="MCj04354100000[1]"/>
          <p:cNvPicPr>
            <a:picLocks noChangeAspect="1" noChangeArrowheads="1"/>
          </p:cNvPicPr>
          <p:nvPr/>
        </p:nvPicPr>
        <p:blipFill>
          <a:blip r:embed="rId3"/>
          <a:srcRect/>
          <a:stretch>
            <a:fillRect/>
          </a:stretch>
        </p:blipFill>
        <p:spPr bwMode="auto">
          <a:xfrm>
            <a:off x="3810000" y="4699000"/>
            <a:ext cx="1489075" cy="1854200"/>
          </a:xfrm>
          <a:prstGeom prst="rect">
            <a:avLst/>
          </a:prstGeom>
          <a:noFill/>
          <a:ln w="9525">
            <a:noFill/>
            <a:miter lim="800000"/>
            <a:headEnd/>
            <a:tailEnd/>
          </a:ln>
        </p:spPr>
      </p:pic>
      <p:pic>
        <p:nvPicPr>
          <p:cNvPr id="22535" name="Picture 6" descr="MCj01986020000[1]"/>
          <p:cNvPicPr>
            <a:picLocks noChangeAspect="1" noChangeArrowheads="1"/>
          </p:cNvPicPr>
          <p:nvPr/>
        </p:nvPicPr>
        <p:blipFill>
          <a:blip r:embed="rId4"/>
          <a:srcRect/>
          <a:stretch>
            <a:fillRect/>
          </a:stretch>
        </p:blipFill>
        <p:spPr bwMode="auto">
          <a:xfrm>
            <a:off x="152400" y="5075238"/>
            <a:ext cx="2247900" cy="1782762"/>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5"/>
          <p:cNvSpPr>
            <a:spLocks noGrp="1"/>
          </p:cNvSpPr>
          <p:nvPr>
            <p:ph type="sldNum" sz="quarter" idx="12"/>
          </p:nvPr>
        </p:nvSpPr>
        <p:spPr>
          <a:noFill/>
        </p:spPr>
        <p:txBody>
          <a:bodyPr/>
          <a:lstStyle/>
          <a:p>
            <a:fld id="{1B0D4D8C-FA0B-439E-9DF3-62CB6D913D00}" type="slidenum">
              <a:rPr lang="en-GB" smtClean="0"/>
              <a:pPr/>
              <a:t>21</a:t>
            </a:fld>
            <a:endParaRPr lang="en-GB" smtClean="0"/>
          </a:p>
        </p:txBody>
      </p:sp>
      <p:sp>
        <p:nvSpPr>
          <p:cNvPr id="86018" name="Rectangle 2"/>
          <p:cNvSpPr>
            <a:spLocks noGrp="1" noChangeArrowheads="1"/>
          </p:cNvSpPr>
          <p:nvPr>
            <p:ph type="title"/>
          </p:nvPr>
        </p:nvSpPr>
        <p:spPr/>
        <p:txBody>
          <a:bodyPr/>
          <a:lstStyle/>
          <a:p>
            <a:pPr eaLnBrk="1" hangingPunct="1">
              <a:defRPr/>
            </a:pPr>
            <a:r>
              <a:rPr lang="en-US" smtClean="0"/>
              <a:t>Intrapersonal Intelligence</a:t>
            </a:r>
            <a:endParaRPr lang="en-GB" smtClean="0"/>
          </a:p>
        </p:txBody>
      </p:sp>
      <p:sp>
        <p:nvSpPr>
          <p:cNvPr id="86019" name="Rectangle 3"/>
          <p:cNvSpPr>
            <a:spLocks noGrp="1" noChangeArrowheads="1"/>
          </p:cNvSpPr>
          <p:nvPr>
            <p:ph type="body" idx="1"/>
          </p:nvPr>
        </p:nvSpPr>
        <p:spPr/>
        <p:txBody>
          <a:bodyPr/>
          <a:lstStyle/>
          <a:p>
            <a:pPr eaLnBrk="1" hangingPunct="1">
              <a:defRPr/>
            </a:pPr>
            <a:r>
              <a:rPr lang="en-US" smtClean="0"/>
              <a:t>Ability for self-analysis and reflection, review one’s behaviour, make plans and set goals, to know oneself.</a:t>
            </a:r>
          </a:p>
          <a:p>
            <a:pPr eaLnBrk="1" hangingPunct="1">
              <a:defRPr/>
            </a:pPr>
            <a:r>
              <a:rPr lang="en-US" smtClean="0"/>
              <a:t>Philosophers, counsellors, and highly effective, peak performers. Brilliant people.</a:t>
            </a:r>
            <a:endParaRPr lang="en-GB" smtClean="0"/>
          </a:p>
        </p:txBody>
      </p:sp>
      <p:pic>
        <p:nvPicPr>
          <p:cNvPr id="23557" name="Picture 4" descr="MCj03979290000[1]"/>
          <p:cNvPicPr>
            <a:picLocks noChangeAspect="1" noChangeArrowheads="1"/>
          </p:cNvPicPr>
          <p:nvPr/>
        </p:nvPicPr>
        <p:blipFill>
          <a:blip r:embed="rId2"/>
          <a:srcRect/>
          <a:stretch>
            <a:fillRect/>
          </a:stretch>
        </p:blipFill>
        <p:spPr bwMode="auto">
          <a:xfrm>
            <a:off x="228600" y="4953000"/>
            <a:ext cx="1520825" cy="1905000"/>
          </a:xfrm>
          <a:prstGeom prst="rect">
            <a:avLst/>
          </a:prstGeom>
          <a:noFill/>
          <a:ln w="9525">
            <a:noFill/>
            <a:miter lim="800000"/>
            <a:headEnd/>
            <a:tailEnd/>
          </a:ln>
        </p:spPr>
      </p:pic>
      <p:pic>
        <p:nvPicPr>
          <p:cNvPr id="23558" name="Picture 5" descr="MCj04059200000[1]"/>
          <p:cNvPicPr>
            <a:picLocks noChangeAspect="1" noChangeArrowheads="1"/>
          </p:cNvPicPr>
          <p:nvPr/>
        </p:nvPicPr>
        <p:blipFill>
          <a:blip r:embed="rId3"/>
          <a:srcRect/>
          <a:stretch>
            <a:fillRect/>
          </a:stretch>
        </p:blipFill>
        <p:spPr bwMode="auto">
          <a:xfrm>
            <a:off x="2286000" y="5000625"/>
            <a:ext cx="1531938" cy="1857375"/>
          </a:xfrm>
          <a:prstGeom prst="rect">
            <a:avLst/>
          </a:prstGeom>
          <a:noFill/>
          <a:ln w="9525">
            <a:noFill/>
            <a:miter lim="800000"/>
            <a:headEnd/>
            <a:tailEnd/>
          </a:ln>
        </p:spPr>
      </p:pic>
      <p:pic>
        <p:nvPicPr>
          <p:cNvPr id="23559" name="Picture 6" descr="MCj04039410000[1]"/>
          <p:cNvPicPr>
            <a:picLocks noChangeAspect="1" noChangeArrowheads="1"/>
          </p:cNvPicPr>
          <p:nvPr/>
        </p:nvPicPr>
        <p:blipFill>
          <a:blip r:embed="rId4"/>
          <a:srcRect/>
          <a:stretch>
            <a:fillRect/>
          </a:stretch>
        </p:blipFill>
        <p:spPr bwMode="auto">
          <a:xfrm>
            <a:off x="4876800" y="4819650"/>
            <a:ext cx="1450975" cy="2038350"/>
          </a:xfrm>
          <a:prstGeom prst="rect">
            <a:avLst/>
          </a:prstGeom>
          <a:noFill/>
          <a:ln w="9525">
            <a:noFill/>
            <a:miter lim="800000"/>
            <a:headEnd/>
            <a:tailEnd/>
          </a:ln>
        </p:spPr>
      </p:pic>
      <p:pic>
        <p:nvPicPr>
          <p:cNvPr id="23560" name="Picture 7" descr="MCj03790670000[1]"/>
          <p:cNvPicPr>
            <a:picLocks noChangeAspect="1" noChangeArrowheads="1"/>
          </p:cNvPicPr>
          <p:nvPr/>
        </p:nvPicPr>
        <p:blipFill>
          <a:blip r:embed="rId5"/>
          <a:srcRect/>
          <a:stretch>
            <a:fillRect/>
          </a:stretch>
        </p:blipFill>
        <p:spPr bwMode="auto">
          <a:xfrm>
            <a:off x="7315200" y="4940300"/>
            <a:ext cx="1422400" cy="19177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5"/>
          <p:cNvSpPr>
            <a:spLocks noGrp="1"/>
          </p:cNvSpPr>
          <p:nvPr>
            <p:ph type="sldNum" sz="quarter" idx="12"/>
          </p:nvPr>
        </p:nvSpPr>
        <p:spPr>
          <a:noFill/>
        </p:spPr>
        <p:txBody>
          <a:bodyPr/>
          <a:lstStyle/>
          <a:p>
            <a:fld id="{1EF46ACF-7D18-43D3-90C5-9A820DDD00B6}" type="slidenum">
              <a:rPr lang="en-GB" smtClean="0"/>
              <a:pPr/>
              <a:t>22</a:t>
            </a:fld>
            <a:endParaRPr lang="en-GB" smtClean="0"/>
          </a:p>
        </p:txBody>
      </p:sp>
      <p:sp>
        <p:nvSpPr>
          <p:cNvPr id="87042" name="Rectangle 2"/>
          <p:cNvSpPr>
            <a:spLocks noGrp="1" noChangeArrowheads="1"/>
          </p:cNvSpPr>
          <p:nvPr>
            <p:ph type="title"/>
          </p:nvPr>
        </p:nvSpPr>
        <p:spPr/>
        <p:txBody>
          <a:bodyPr/>
          <a:lstStyle/>
          <a:p>
            <a:pPr eaLnBrk="1" hangingPunct="1">
              <a:defRPr/>
            </a:pPr>
            <a:r>
              <a:rPr lang="en-US" smtClean="0"/>
              <a:t>Naturalist Intelligence</a:t>
            </a:r>
            <a:endParaRPr lang="en-GB" smtClean="0"/>
          </a:p>
        </p:txBody>
      </p:sp>
      <p:sp>
        <p:nvSpPr>
          <p:cNvPr id="87043" name="Rectangle 3"/>
          <p:cNvSpPr>
            <a:spLocks noGrp="1" noChangeArrowheads="1"/>
          </p:cNvSpPr>
          <p:nvPr>
            <p:ph type="body" idx="1"/>
          </p:nvPr>
        </p:nvSpPr>
        <p:spPr/>
        <p:txBody>
          <a:bodyPr/>
          <a:lstStyle/>
          <a:p>
            <a:pPr eaLnBrk="1" hangingPunct="1">
              <a:defRPr/>
            </a:pPr>
            <a:r>
              <a:rPr lang="en-US" smtClean="0"/>
              <a:t>Ability to recognize flora and fauna and other consequential distinctions in the natural world</a:t>
            </a:r>
          </a:p>
          <a:p>
            <a:pPr eaLnBrk="1" hangingPunct="1">
              <a:defRPr/>
            </a:pPr>
            <a:r>
              <a:rPr lang="en-US" smtClean="0"/>
              <a:t>Farmers, hunters, fishermen, botanists, biologists, zoologists, conservationists</a:t>
            </a:r>
            <a:endParaRPr lang="en-GB" smtClean="0"/>
          </a:p>
        </p:txBody>
      </p:sp>
      <p:pic>
        <p:nvPicPr>
          <p:cNvPr id="24581" name="Picture 4" descr="MMj02840500000[1]"/>
          <p:cNvPicPr>
            <a:picLocks noChangeAspect="1" noChangeArrowheads="1" noCrop="1"/>
          </p:cNvPicPr>
          <p:nvPr/>
        </p:nvPicPr>
        <p:blipFill>
          <a:blip r:embed="rId2"/>
          <a:srcRect/>
          <a:stretch>
            <a:fillRect/>
          </a:stretch>
        </p:blipFill>
        <p:spPr bwMode="auto">
          <a:xfrm>
            <a:off x="7391400" y="4724400"/>
            <a:ext cx="1190625" cy="1695450"/>
          </a:xfrm>
          <a:prstGeom prst="rect">
            <a:avLst/>
          </a:prstGeom>
          <a:noFill/>
          <a:ln w="9525">
            <a:noFill/>
            <a:miter lim="800000"/>
            <a:headEnd/>
            <a:tailEnd/>
          </a:ln>
        </p:spPr>
      </p:pic>
      <p:pic>
        <p:nvPicPr>
          <p:cNvPr id="24582" name="Picture 5" descr="MMj02831050000[1]"/>
          <p:cNvPicPr>
            <a:picLocks noChangeAspect="1" noChangeArrowheads="1" noCrop="1"/>
          </p:cNvPicPr>
          <p:nvPr/>
        </p:nvPicPr>
        <p:blipFill>
          <a:blip r:embed="rId3"/>
          <a:srcRect/>
          <a:stretch>
            <a:fillRect/>
          </a:stretch>
        </p:blipFill>
        <p:spPr bwMode="auto">
          <a:xfrm>
            <a:off x="381000" y="4724400"/>
            <a:ext cx="1600200" cy="1771650"/>
          </a:xfrm>
          <a:prstGeom prst="rect">
            <a:avLst/>
          </a:prstGeom>
          <a:noFill/>
          <a:ln w="9525">
            <a:noFill/>
            <a:miter lim="800000"/>
            <a:headEnd/>
            <a:tailEnd/>
          </a:ln>
        </p:spPr>
      </p:pic>
      <p:pic>
        <p:nvPicPr>
          <p:cNvPr id="24583" name="Picture 6" descr="MPj04065890000[1]"/>
          <p:cNvPicPr>
            <a:picLocks noChangeAspect="1" noChangeArrowheads="1"/>
          </p:cNvPicPr>
          <p:nvPr/>
        </p:nvPicPr>
        <p:blipFill>
          <a:blip r:embed="rId4"/>
          <a:srcRect/>
          <a:stretch>
            <a:fillRect/>
          </a:stretch>
        </p:blipFill>
        <p:spPr bwMode="auto">
          <a:xfrm>
            <a:off x="3733800" y="4572000"/>
            <a:ext cx="2209800" cy="1905000"/>
          </a:xfrm>
          <a:prstGeom prst="rect">
            <a:avLst/>
          </a:prstGeom>
          <a:noFill/>
          <a:ln w="9525">
            <a:noFill/>
            <a:miter lim="800000"/>
            <a:headEnd/>
            <a:tailEnd/>
          </a:ln>
        </p:spPr>
      </p:pic>
      <p:pic>
        <p:nvPicPr>
          <p:cNvPr id="24584" name="Picture 7" descr="MCNA00016_0000[1]"/>
          <p:cNvPicPr>
            <a:picLocks noChangeAspect="1" noChangeArrowheads="1"/>
          </p:cNvPicPr>
          <p:nvPr/>
        </p:nvPicPr>
        <p:blipFill>
          <a:blip r:embed="rId5"/>
          <a:srcRect/>
          <a:stretch>
            <a:fillRect/>
          </a:stretch>
        </p:blipFill>
        <p:spPr bwMode="auto">
          <a:xfrm>
            <a:off x="7391400" y="457200"/>
            <a:ext cx="1174750" cy="1338263"/>
          </a:xfrm>
          <a:prstGeom prst="rect">
            <a:avLst/>
          </a:prstGeom>
          <a:noFill/>
          <a:ln w="9525">
            <a:noFill/>
            <a:miter lim="800000"/>
            <a:headEnd/>
            <a:tailEnd/>
          </a:ln>
        </p:spPr>
      </p:pic>
      <p:pic>
        <p:nvPicPr>
          <p:cNvPr id="24585" name="Picture 8" descr="MCAN00539_0000[1]"/>
          <p:cNvPicPr>
            <a:picLocks noChangeAspect="1" noChangeArrowheads="1"/>
          </p:cNvPicPr>
          <p:nvPr/>
        </p:nvPicPr>
        <p:blipFill>
          <a:blip r:embed="rId6"/>
          <a:srcRect/>
          <a:stretch>
            <a:fillRect/>
          </a:stretch>
        </p:blipFill>
        <p:spPr bwMode="auto">
          <a:xfrm>
            <a:off x="0" y="0"/>
            <a:ext cx="2133600" cy="2478088"/>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5"/>
          <p:cNvSpPr>
            <a:spLocks noGrp="1"/>
          </p:cNvSpPr>
          <p:nvPr>
            <p:ph type="sldNum" sz="quarter" idx="12"/>
          </p:nvPr>
        </p:nvSpPr>
        <p:spPr>
          <a:noFill/>
        </p:spPr>
        <p:txBody>
          <a:bodyPr/>
          <a:lstStyle/>
          <a:p>
            <a:fld id="{060ADA17-396A-493D-ABCC-7E167CE004EB}" type="slidenum">
              <a:rPr lang="en-GB" smtClean="0"/>
              <a:pPr/>
              <a:t>23</a:t>
            </a:fld>
            <a:endParaRPr lang="en-GB" smtClean="0"/>
          </a:p>
        </p:txBody>
      </p:sp>
      <p:sp>
        <p:nvSpPr>
          <p:cNvPr id="88066" name="Rectangle 2"/>
          <p:cNvSpPr>
            <a:spLocks noGrp="1" noChangeArrowheads="1"/>
          </p:cNvSpPr>
          <p:nvPr>
            <p:ph type="title"/>
          </p:nvPr>
        </p:nvSpPr>
        <p:spPr/>
        <p:txBody>
          <a:bodyPr/>
          <a:lstStyle/>
          <a:p>
            <a:pPr eaLnBrk="1" hangingPunct="1">
              <a:defRPr/>
            </a:pPr>
            <a:r>
              <a:rPr lang="en-US" sz="4000" smtClean="0"/>
              <a:t>Preferred learning</a:t>
            </a:r>
            <a:br>
              <a:rPr lang="en-US" sz="4000" smtClean="0"/>
            </a:br>
            <a:r>
              <a:rPr lang="en-US" sz="4000" smtClean="0"/>
              <a:t>(match these with MIs)</a:t>
            </a:r>
            <a:endParaRPr lang="en-GB" sz="4000" smtClean="0"/>
          </a:p>
        </p:txBody>
      </p:sp>
      <p:sp>
        <p:nvSpPr>
          <p:cNvPr id="88067" name="Rectangle 3"/>
          <p:cNvSpPr>
            <a:spLocks noGrp="1" noChangeArrowheads="1"/>
          </p:cNvSpPr>
          <p:nvPr>
            <p:ph type="body" idx="1"/>
          </p:nvPr>
        </p:nvSpPr>
        <p:spPr/>
        <p:txBody>
          <a:bodyPr/>
          <a:lstStyle/>
          <a:p>
            <a:pPr eaLnBrk="1" hangingPunct="1">
              <a:defRPr/>
            </a:pPr>
            <a:r>
              <a:rPr lang="en-US" sz="2800" smtClean="0"/>
              <a:t>You tend to record events with a camera</a:t>
            </a:r>
          </a:p>
          <a:p>
            <a:pPr eaLnBrk="1" hangingPunct="1">
              <a:defRPr/>
            </a:pPr>
            <a:r>
              <a:rPr lang="en-US" sz="2800" smtClean="0"/>
              <a:t>You keep and like pets.</a:t>
            </a:r>
          </a:p>
          <a:p>
            <a:pPr eaLnBrk="1" hangingPunct="1">
              <a:defRPr/>
            </a:pPr>
            <a:r>
              <a:rPr lang="en-US" sz="2800" smtClean="0"/>
              <a:t>You like playing chess and solving puzzles</a:t>
            </a:r>
          </a:p>
          <a:p>
            <a:pPr eaLnBrk="1" hangingPunct="1">
              <a:defRPr/>
            </a:pPr>
            <a:r>
              <a:rPr lang="en-US" sz="2800" smtClean="0"/>
              <a:t>You can give clear directions and explanations</a:t>
            </a:r>
          </a:p>
          <a:p>
            <a:pPr eaLnBrk="1" hangingPunct="1">
              <a:defRPr/>
            </a:pPr>
            <a:r>
              <a:rPr lang="en-US" sz="2800" smtClean="0"/>
              <a:t>You like to read inspirational books</a:t>
            </a:r>
          </a:p>
          <a:p>
            <a:pPr eaLnBrk="1" hangingPunct="1">
              <a:defRPr/>
            </a:pPr>
            <a:r>
              <a:rPr lang="en-US" sz="2800" smtClean="0"/>
              <a:t>You like singing in the shower</a:t>
            </a:r>
          </a:p>
          <a:p>
            <a:pPr eaLnBrk="1" hangingPunct="1">
              <a:defRPr/>
            </a:pPr>
            <a:r>
              <a:rPr lang="en-US" sz="2800" smtClean="0"/>
              <a:t>You build things with “do-it-yourself” kits</a:t>
            </a:r>
          </a:p>
          <a:p>
            <a:pPr eaLnBrk="1" hangingPunct="1">
              <a:defRPr/>
            </a:pPr>
            <a:r>
              <a:rPr lang="en-US" sz="2800" smtClean="0"/>
              <a:t>You talk over problems with others</a:t>
            </a:r>
            <a:endParaRPr lang="en-GB" sz="280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5"/>
          <p:cNvSpPr>
            <a:spLocks noGrp="1"/>
          </p:cNvSpPr>
          <p:nvPr>
            <p:ph type="sldNum" sz="quarter" idx="12"/>
          </p:nvPr>
        </p:nvSpPr>
        <p:spPr>
          <a:noFill/>
        </p:spPr>
        <p:txBody>
          <a:bodyPr/>
          <a:lstStyle/>
          <a:p>
            <a:fld id="{09DCB895-038A-4633-ACF2-4A4AD08C4310}" type="slidenum">
              <a:rPr lang="en-GB" smtClean="0"/>
              <a:pPr/>
              <a:t>24</a:t>
            </a:fld>
            <a:endParaRPr lang="en-GB" smtClean="0"/>
          </a:p>
        </p:txBody>
      </p:sp>
      <p:sp>
        <p:nvSpPr>
          <p:cNvPr id="106498" name="Rectangle 2"/>
          <p:cNvSpPr>
            <a:spLocks noGrp="1" noChangeArrowheads="1"/>
          </p:cNvSpPr>
          <p:nvPr>
            <p:ph type="title"/>
          </p:nvPr>
        </p:nvSpPr>
        <p:spPr/>
        <p:txBody>
          <a:bodyPr/>
          <a:lstStyle/>
          <a:p>
            <a:pPr eaLnBrk="1" hangingPunct="1">
              <a:defRPr/>
            </a:pPr>
            <a:r>
              <a:rPr lang="en-US" smtClean="0"/>
              <a:t>About Intelligences</a:t>
            </a:r>
            <a:endParaRPr lang="en-GB" smtClean="0"/>
          </a:p>
        </p:txBody>
      </p:sp>
      <p:sp>
        <p:nvSpPr>
          <p:cNvPr id="106499" name="Rectangle 3"/>
          <p:cNvSpPr>
            <a:spLocks noGrp="1" noChangeArrowheads="1"/>
          </p:cNvSpPr>
          <p:nvPr>
            <p:ph type="body" idx="1"/>
          </p:nvPr>
        </p:nvSpPr>
        <p:spPr/>
        <p:txBody>
          <a:bodyPr/>
          <a:lstStyle/>
          <a:p>
            <a:pPr eaLnBrk="1" hangingPunct="1">
              <a:lnSpc>
                <a:spcPct val="90000"/>
              </a:lnSpc>
              <a:defRPr/>
            </a:pPr>
            <a:r>
              <a:rPr lang="en-US" smtClean="0"/>
              <a:t>Most people have the full range of intelligences</a:t>
            </a:r>
          </a:p>
          <a:p>
            <a:pPr eaLnBrk="1" hangingPunct="1">
              <a:lnSpc>
                <a:spcPct val="90000"/>
              </a:lnSpc>
              <a:defRPr/>
            </a:pPr>
            <a:r>
              <a:rPr lang="en-US" smtClean="0"/>
              <a:t>Most people have one or two dominant intelligences through which they learn / process information</a:t>
            </a:r>
          </a:p>
          <a:p>
            <a:pPr eaLnBrk="1" hangingPunct="1">
              <a:lnSpc>
                <a:spcPct val="90000"/>
              </a:lnSpc>
              <a:defRPr/>
            </a:pPr>
            <a:r>
              <a:rPr lang="en-US" smtClean="0"/>
              <a:t>They learn best through the dominant MI</a:t>
            </a:r>
          </a:p>
          <a:p>
            <a:pPr eaLnBrk="1" hangingPunct="1">
              <a:lnSpc>
                <a:spcPct val="90000"/>
              </a:lnSpc>
              <a:defRPr/>
            </a:pPr>
            <a:r>
              <a:rPr lang="en-US" smtClean="0"/>
              <a:t>They can develop the other intelligences</a:t>
            </a:r>
          </a:p>
          <a:p>
            <a:pPr eaLnBrk="1" hangingPunct="1">
              <a:lnSpc>
                <a:spcPct val="90000"/>
              </a:lnSpc>
              <a:defRPr/>
            </a:pPr>
            <a:r>
              <a:rPr lang="en-US" smtClean="0"/>
              <a:t>It is hard in a class to cater always for all intelligences</a:t>
            </a:r>
            <a:endParaRPr lang="en-GB"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5"/>
          <p:cNvSpPr>
            <a:spLocks noGrp="1"/>
          </p:cNvSpPr>
          <p:nvPr>
            <p:ph type="sldNum" sz="quarter" idx="12"/>
          </p:nvPr>
        </p:nvSpPr>
        <p:spPr>
          <a:noFill/>
        </p:spPr>
        <p:txBody>
          <a:bodyPr/>
          <a:lstStyle/>
          <a:p>
            <a:fld id="{6C308FDD-B85C-4A28-8C39-D724D52326F5}" type="slidenum">
              <a:rPr lang="en-GB" smtClean="0"/>
              <a:pPr/>
              <a:t>25</a:t>
            </a:fld>
            <a:endParaRPr lang="en-GB" smtClean="0"/>
          </a:p>
        </p:txBody>
      </p:sp>
      <p:sp>
        <p:nvSpPr>
          <p:cNvPr id="107522" name="Rectangle 2"/>
          <p:cNvSpPr>
            <a:spLocks noGrp="1" noChangeArrowheads="1"/>
          </p:cNvSpPr>
          <p:nvPr>
            <p:ph type="title"/>
          </p:nvPr>
        </p:nvSpPr>
        <p:spPr/>
        <p:txBody>
          <a:bodyPr/>
          <a:lstStyle/>
          <a:p>
            <a:pPr eaLnBrk="1" hangingPunct="1">
              <a:defRPr/>
            </a:pPr>
            <a:r>
              <a:rPr lang="en-US" smtClean="0"/>
              <a:t>VAK</a:t>
            </a:r>
            <a:endParaRPr lang="en-GB" smtClean="0"/>
          </a:p>
        </p:txBody>
      </p:sp>
      <p:sp>
        <p:nvSpPr>
          <p:cNvPr id="107523" name="Rectangle 3"/>
          <p:cNvSpPr>
            <a:spLocks noGrp="1" noChangeArrowheads="1"/>
          </p:cNvSpPr>
          <p:nvPr>
            <p:ph type="body" idx="1"/>
          </p:nvPr>
        </p:nvSpPr>
        <p:spPr/>
        <p:txBody>
          <a:bodyPr/>
          <a:lstStyle/>
          <a:p>
            <a:pPr eaLnBrk="1" hangingPunct="1">
              <a:lnSpc>
                <a:spcPct val="90000"/>
              </a:lnSpc>
              <a:defRPr/>
            </a:pPr>
            <a:r>
              <a:rPr lang="en-US" smtClean="0"/>
              <a:t>Try to include as many activities as possible to cater for all intelligences, even if you don’t know the MI of individual students</a:t>
            </a:r>
          </a:p>
          <a:p>
            <a:pPr eaLnBrk="1" hangingPunct="1">
              <a:lnSpc>
                <a:spcPct val="90000"/>
              </a:lnSpc>
              <a:defRPr/>
            </a:pPr>
            <a:r>
              <a:rPr lang="en-US" smtClean="0"/>
              <a:t>Concentrate on VAK</a:t>
            </a:r>
          </a:p>
          <a:p>
            <a:pPr eaLnBrk="1" hangingPunct="1">
              <a:lnSpc>
                <a:spcPct val="90000"/>
              </a:lnSpc>
              <a:buFont typeface="Wingdings" pitchFamily="2" charset="2"/>
              <a:buNone/>
              <a:defRPr/>
            </a:pPr>
            <a:r>
              <a:rPr lang="en-US" smtClean="0"/>
              <a:t>(Visual / Auditory / Kinesthetic)</a:t>
            </a:r>
          </a:p>
          <a:p>
            <a:pPr eaLnBrk="1" hangingPunct="1">
              <a:lnSpc>
                <a:spcPct val="90000"/>
              </a:lnSpc>
              <a:defRPr/>
            </a:pPr>
            <a:r>
              <a:rPr lang="en-US" smtClean="0"/>
              <a:t>If you include all three of these, you’ll reach most of the students most of the time</a:t>
            </a:r>
            <a:endParaRPr lang="en-GB"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5"/>
          <p:cNvSpPr>
            <a:spLocks noGrp="1"/>
          </p:cNvSpPr>
          <p:nvPr>
            <p:ph type="sldNum" sz="quarter" idx="12"/>
          </p:nvPr>
        </p:nvSpPr>
        <p:spPr>
          <a:noFill/>
        </p:spPr>
        <p:txBody>
          <a:bodyPr/>
          <a:lstStyle/>
          <a:p>
            <a:fld id="{CCCC262E-DB08-4BF4-A922-2D38CF0C3ED8}" type="slidenum">
              <a:rPr lang="en-GB" smtClean="0"/>
              <a:pPr/>
              <a:t>26</a:t>
            </a:fld>
            <a:endParaRPr lang="en-GB" smtClean="0"/>
          </a:p>
        </p:txBody>
      </p:sp>
      <p:sp>
        <p:nvSpPr>
          <p:cNvPr id="108546" name="Rectangle 2"/>
          <p:cNvSpPr>
            <a:spLocks noGrp="1" noChangeArrowheads="1"/>
          </p:cNvSpPr>
          <p:nvPr>
            <p:ph type="title"/>
          </p:nvPr>
        </p:nvSpPr>
        <p:spPr/>
        <p:txBody>
          <a:bodyPr/>
          <a:lstStyle/>
          <a:p>
            <a:pPr eaLnBrk="1" hangingPunct="1">
              <a:defRPr/>
            </a:pPr>
            <a:r>
              <a:rPr lang="en-US" smtClean="0"/>
              <a:t>How many do you reach?</a:t>
            </a:r>
            <a:endParaRPr lang="en-GB" smtClean="0"/>
          </a:p>
        </p:txBody>
      </p:sp>
      <p:sp>
        <p:nvSpPr>
          <p:cNvPr id="108547" name="Rectangle 3"/>
          <p:cNvSpPr>
            <a:spLocks noGrp="1" noChangeArrowheads="1"/>
          </p:cNvSpPr>
          <p:nvPr>
            <p:ph type="body" idx="1"/>
          </p:nvPr>
        </p:nvSpPr>
        <p:spPr/>
        <p:txBody>
          <a:bodyPr/>
          <a:lstStyle/>
          <a:p>
            <a:pPr eaLnBrk="1" hangingPunct="1">
              <a:lnSpc>
                <a:spcPct val="90000"/>
              </a:lnSpc>
              <a:buFont typeface="Wingdings" pitchFamily="2" charset="2"/>
              <a:buNone/>
              <a:defRPr/>
            </a:pPr>
            <a:r>
              <a:rPr lang="en-US" smtClean="0"/>
              <a:t>If you use VAK strategy…</a:t>
            </a:r>
          </a:p>
          <a:p>
            <a:pPr eaLnBrk="1" hangingPunct="1">
              <a:lnSpc>
                <a:spcPct val="90000"/>
              </a:lnSpc>
              <a:buFont typeface="Wingdings" pitchFamily="2" charset="2"/>
              <a:buNone/>
              <a:defRPr/>
            </a:pPr>
            <a:r>
              <a:rPr lang="en-US" smtClean="0"/>
              <a:t>Out of a typical thirty students…</a:t>
            </a:r>
          </a:p>
          <a:p>
            <a:pPr eaLnBrk="1" hangingPunct="1">
              <a:lnSpc>
                <a:spcPct val="90000"/>
              </a:lnSpc>
              <a:buFont typeface="Wingdings" pitchFamily="2" charset="2"/>
              <a:buNone/>
              <a:defRPr/>
            </a:pPr>
            <a:endParaRPr lang="en-US" smtClean="0"/>
          </a:p>
          <a:p>
            <a:pPr eaLnBrk="1" hangingPunct="1">
              <a:lnSpc>
                <a:spcPct val="90000"/>
              </a:lnSpc>
              <a:buFontTx/>
              <a:buChar char="-"/>
              <a:defRPr/>
            </a:pPr>
            <a:r>
              <a:rPr lang="en-US" smtClean="0"/>
              <a:t>22 have enough V /A /K tendencies that they can understand no matter how the lesson is presented.</a:t>
            </a:r>
          </a:p>
          <a:p>
            <a:pPr eaLnBrk="1" hangingPunct="1">
              <a:lnSpc>
                <a:spcPct val="90000"/>
              </a:lnSpc>
              <a:buFontTx/>
              <a:buChar char="-"/>
              <a:defRPr/>
            </a:pPr>
            <a:r>
              <a:rPr lang="en-US" smtClean="0"/>
              <a:t>2 or 3 have learning difficulties</a:t>
            </a:r>
          </a:p>
          <a:p>
            <a:pPr eaLnBrk="1" hangingPunct="1">
              <a:lnSpc>
                <a:spcPct val="90000"/>
              </a:lnSpc>
              <a:buFontTx/>
              <a:buChar char="-"/>
              <a:defRPr/>
            </a:pPr>
            <a:r>
              <a:rPr lang="en-US" smtClean="0"/>
              <a:t>The rest are VO’s, AO’s or KO’s (only) and can only grasp through that mode</a:t>
            </a:r>
          </a:p>
          <a:p>
            <a:pPr eaLnBrk="1" hangingPunct="1">
              <a:lnSpc>
                <a:spcPct val="90000"/>
              </a:lnSpc>
              <a:buFontTx/>
              <a:buChar char="-"/>
              <a:defRPr/>
            </a:pPr>
            <a:endParaRPr lang="en-GB"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5"/>
          <p:cNvSpPr>
            <a:spLocks noGrp="1"/>
          </p:cNvSpPr>
          <p:nvPr>
            <p:ph type="sldNum" sz="quarter" idx="12"/>
          </p:nvPr>
        </p:nvSpPr>
        <p:spPr>
          <a:noFill/>
        </p:spPr>
        <p:txBody>
          <a:bodyPr/>
          <a:lstStyle/>
          <a:p>
            <a:fld id="{0B70BFA1-35F0-45D1-9BE5-D40F351ADA5C}" type="slidenum">
              <a:rPr lang="en-GB" smtClean="0"/>
              <a:pPr/>
              <a:t>27</a:t>
            </a:fld>
            <a:endParaRPr lang="en-GB" smtClean="0"/>
          </a:p>
        </p:txBody>
      </p:sp>
      <p:sp>
        <p:nvSpPr>
          <p:cNvPr id="109570" name="Rectangle 2"/>
          <p:cNvSpPr>
            <a:spLocks noGrp="1" noChangeArrowheads="1"/>
          </p:cNvSpPr>
          <p:nvPr>
            <p:ph type="title"/>
          </p:nvPr>
        </p:nvSpPr>
        <p:spPr/>
        <p:txBody>
          <a:bodyPr/>
          <a:lstStyle/>
          <a:p>
            <a:pPr eaLnBrk="1" hangingPunct="1">
              <a:defRPr/>
            </a:pPr>
            <a:r>
              <a:rPr lang="en-US" smtClean="0"/>
              <a:t>      For Visual Students use..</a:t>
            </a:r>
            <a:endParaRPr lang="en-GB" smtClean="0"/>
          </a:p>
        </p:txBody>
      </p:sp>
      <p:sp>
        <p:nvSpPr>
          <p:cNvPr id="109571" name="Rectangle 3"/>
          <p:cNvSpPr>
            <a:spLocks noGrp="1" noChangeArrowheads="1"/>
          </p:cNvSpPr>
          <p:nvPr>
            <p:ph type="body" idx="1"/>
          </p:nvPr>
        </p:nvSpPr>
        <p:spPr/>
        <p:txBody>
          <a:bodyPr/>
          <a:lstStyle/>
          <a:p>
            <a:pPr eaLnBrk="1" hangingPunct="1">
              <a:defRPr/>
            </a:pPr>
            <a:r>
              <a:rPr lang="en-US" smtClean="0"/>
              <a:t>Graphic organizers</a:t>
            </a:r>
          </a:p>
          <a:p>
            <a:pPr eaLnBrk="1" hangingPunct="1">
              <a:defRPr/>
            </a:pPr>
            <a:r>
              <a:rPr lang="en-US" smtClean="0"/>
              <a:t>Diagrams and concept maps</a:t>
            </a:r>
          </a:p>
          <a:p>
            <a:pPr eaLnBrk="1" hangingPunct="1">
              <a:defRPr/>
            </a:pPr>
            <a:r>
              <a:rPr lang="en-US" smtClean="0"/>
              <a:t>Learning maps and memory maps</a:t>
            </a:r>
          </a:p>
          <a:p>
            <a:pPr eaLnBrk="1" hangingPunct="1">
              <a:defRPr/>
            </a:pPr>
            <a:r>
              <a:rPr lang="en-US" smtClean="0"/>
              <a:t>Lots of colour</a:t>
            </a:r>
          </a:p>
          <a:p>
            <a:pPr eaLnBrk="1" hangingPunct="1">
              <a:defRPr/>
            </a:pPr>
            <a:r>
              <a:rPr lang="en-US" smtClean="0"/>
              <a:t>Draw, doodle, paint, posters, collages</a:t>
            </a:r>
          </a:p>
          <a:p>
            <a:pPr eaLnBrk="1" hangingPunct="1">
              <a:defRPr/>
            </a:pPr>
            <a:r>
              <a:rPr lang="en-US" smtClean="0"/>
              <a:t>Reading, films &amp; videos</a:t>
            </a:r>
          </a:p>
          <a:p>
            <a:pPr eaLnBrk="1" hangingPunct="1">
              <a:defRPr/>
            </a:pPr>
            <a:r>
              <a:rPr lang="en-US" smtClean="0"/>
              <a:t>Likes to plan, </a:t>
            </a:r>
            <a:r>
              <a:rPr lang="en-US" b="1" i="1" smtClean="0"/>
              <a:t>see</a:t>
            </a:r>
            <a:r>
              <a:rPr lang="en-US" smtClean="0"/>
              <a:t> the big picture</a:t>
            </a:r>
          </a:p>
          <a:p>
            <a:pPr eaLnBrk="1" hangingPunct="1">
              <a:defRPr/>
            </a:pPr>
            <a:endParaRPr lang="en-GB" smtClean="0"/>
          </a:p>
        </p:txBody>
      </p:sp>
      <p:pic>
        <p:nvPicPr>
          <p:cNvPr id="29701" name="Picture 4" descr="MCj02266720000[1]"/>
          <p:cNvPicPr>
            <a:picLocks noChangeAspect="1" noChangeArrowheads="1"/>
          </p:cNvPicPr>
          <p:nvPr/>
        </p:nvPicPr>
        <p:blipFill>
          <a:blip r:embed="rId2"/>
          <a:srcRect/>
          <a:stretch>
            <a:fillRect/>
          </a:stretch>
        </p:blipFill>
        <p:spPr bwMode="auto">
          <a:xfrm>
            <a:off x="0" y="228600"/>
            <a:ext cx="2012950" cy="1230313"/>
          </a:xfrm>
          <a:prstGeom prst="rect">
            <a:avLst/>
          </a:prstGeom>
          <a:noFill/>
          <a:ln w="9525">
            <a:noFill/>
            <a:miter lim="800000"/>
            <a:headEnd/>
            <a:tailEnd/>
          </a:ln>
        </p:spPr>
      </p:pic>
      <p:pic>
        <p:nvPicPr>
          <p:cNvPr id="29702" name="Picture 5" descr="MCBD06962_0000[1]"/>
          <p:cNvPicPr>
            <a:picLocks noChangeAspect="1" noChangeArrowheads="1"/>
          </p:cNvPicPr>
          <p:nvPr/>
        </p:nvPicPr>
        <p:blipFill>
          <a:blip r:embed="rId3"/>
          <a:srcRect/>
          <a:stretch>
            <a:fillRect/>
          </a:stretch>
        </p:blipFill>
        <p:spPr bwMode="auto">
          <a:xfrm>
            <a:off x="7162800" y="5037138"/>
            <a:ext cx="1755775" cy="1820862"/>
          </a:xfrm>
          <a:prstGeom prst="rect">
            <a:avLst/>
          </a:prstGeom>
          <a:noFill/>
          <a:ln w="9525">
            <a:noFill/>
            <a:miter lim="800000"/>
            <a:headEnd/>
            <a:tailEnd/>
          </a:ln>
        </p:spPr>
      </p:pic>
      <p:pic>
        <p:nvPicPr>
          <p:cNvPr id="29703" name="Picture 6" descr="MCHM00491_0000[1]"/>
          <p:cNvPicPr>
            <a:picLocks noChangeAspect="1" noChangeArrowheads="1"/>
          </p:cNvPicPr>
          <p:nvPr/>
        </p:nvPicPr>
        <p:blipFill>
          <a:blip r:embed="rId4"/>
          <a:srcRect/>
          <a:stretch>
            <a:fillRect/>
          </a:stretch>
        </p:blipFill>
        <p:spPr bwMode="auto">
          <a:xfrm>
            <a:off x="6400800" y="1371600"/>
            <a:ext cx="1665288" cy="1166813"/>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5"/>
          <p:cNvSpPr>
            <a:spLocks noGrp="1"/>
          </p:cNvSpPr>
          <p:nvPr>
            <p:ph type="sldNum" sz="quarter" idx="12"/>
          </p:nvPr>
        </p:nvSpPr>
        <p:spPr>
          <a:noFill/>
        </p:spPr>
        <p:txBody>
          <a:bodyPr/>
          <a:lstStyle/>
          <a:p>
            <a:fld id="{5E64DCDC-8925-41A5-95A7-B2B9D961C301}" type="slidenum">
              <a:rPr lang="en-GB" smtClean="0"/>
              <a:pPr/>
              <a:t>28</a:t>
            </a:fld>
            <a:endParaRPr lang="en-GB" smtClean="0"/>
          </a:p>
        </p:txBody>
      </p:sp>
      <p:sp>
        <p:nvSpPr>
          <p:cNvPr id="110594" name="Rectangle 2"/>
          <p:cNvSpPr>
            <a:spLocks noGrp="1" noChangeArrowheads="1"/>
          </p:cNvSpPr>
          <p:nvPr>
            <p:ph type="title"/>
          </p:nvPr>
        </p:nvSpPr>
        <p:spPr/>
        <p:txBody>
          <a:bodyPr/>
          <a:lstStyle/>
          <a:p>
            <a:pPr eaLnBrk="1" hangingPunct="1">
              <a:defRPr/>
            </a:pPr>
            <a:r>
              <a:rPr lang="en-US" smtClean="0"/>
              <a:t>    For Auditory Students use</a:t>
            </a:r>
            <a:endParaRPr lang="en-GB" smtClean="0"/>
          </a:p>
        </p:txBody>
      </p:sp>
      <p:sp>
        <p:nvSpPr>
          <p:cNvPr id="110595" name="Rectangle 3"/>
          <p:cNvSpPr>
            <a:spLocks noGrp="1" noChangeArrowheads="1"/>
          </p:cNvSpPr>
          <p:nvPr>
            <p:ph type="body" idx="1"/>
          </p:nvPr>
        </p:nvSpPr>
        <p:spPr/>
        <p:txBody>
          <a:bodyPr/>
          <a:lstStyle/>
          <a:p>
            <a:pPr eaLnBrk="1" hangingPunct="1">
              <a:defRPr/>
            </a:pPr>
            <a:r>
              <a:rPr lang="en-US" smtClean="0"/>
              <a:t>Singing, debating, discussing, stories</a:t>
            </a:r>
          </a:p>
          <a:p>
            <a:pPr eaLnBrk="1" hangingPunct="1">
              <a:defRPr/>
            </a:pPr>
            <a:r>
              <a:rPr lang="en-US" smtClean="0"/>
              <a:t>Read it dramatically</a:t>
            </a:r>
          </a:p>
          <a:p>
            <a:pPr eaLnBrk="1" hangingPunct="1">
              <a:defRPr/>
            </a:pPr>
            <a:r>
              <a:rPr lang="en-US" smtClean="0"/>
              <a:t>Tape summaries and notes and listen</a:t>
            </a:r>
          </a:p>
          <a:p>
            <a:pPr eaLnBrk="1" hangingPunct="1">
              <a:defRPr/>
            </a:pPr>
            <a:r>
              <a:rPr lang="en-US" smtClean="0"/>
              <a:t>Give verbal directions</a:t>
            </a:r>
          </a:p>
          <a:p>
            <a:pPr eaLnBrk="1" hangingPunct="1">
              <a:defRPr/>
            </a:pPr>
            <a:r>
              <a:rPr lang="en-US" smtClean="0"/>
              <a:t>Talk through procedures for projects</a:t>
            </a:r>
            <a:endParaRPr lang="en-GB" smtClean="0"/>
          </a:p>
        </p:txBody>
      </p:sp>
      <p:pic>
        <p:nvPicPr>
          <p:cNvPr id="30725" name="Picture 4" descr="MCj02266300000[1]"/>
          <p:cNvPicPr>
            <a:picLocks noChangeAspect="1" noChangeArrowheads="1"/>
          </p:cNvPicPr>
          <p:nvPr/>
        </p:nvPicPr>
        <p:blipFill>
          <a:blip r:embed="rId2"/>
          <a:srcRect/>
          <a:stretch>
            <a:fillRect/>
          </a:stretch>
        </p:blipFill>
        <p:spPr bwMode="auto">
          <a:xfrm>
            <a:off x="0" y="152400"/>
            <a:ext cx="1565275" cy="1320800"/>
          </a:xfrm>
          <a:prstGeom prst="rect">
            <a:avLst/>
          </a:prstGeom>
          <a:noFill/>
          <a:ln w="9525">
            <a:noFill/>
            <a:miter lim="800000"/>
            <a:headEnd/>
            <a:tailEnd/>
          </a:ln>
        </p:spPr>
      </p:pic>
      <p:pic>
        <p:nvPicPr>
          <p:cNvPr id="30726" name="Picture 5" descr="MCj02381920000[1]"/>
          <p:cNvPicPr>
            <a:picLocks noChangeAspect="1" noChangeArrowheads="1"/>
          </p:cNvPicPr>
          <p:nvPr/>
        </p:nvPicPr>
        <p:blipFill>
          <a:blip r:embed="rId3"/>
          <a:srcRect/>
          <a:stretch>
            <a:fillRect/>
          </a:stretch>
        </p:blipFill>
        <p:spPr bwMode="auto">
          <a:xfrm>
            <a:off x="7699375" y="1828800"/>
            <a:ext cx="1444625" cy="2212975"/>
          </a:xfrm>
          <a:prstGeom prst="rect">
            <a:avLst/>
          </a:prstGeom>
          <a:noFill/>
          <a:ln w="9525">
            <a:noFill/>
            <a:miter lim="800000"/>
            <a:headEnd/>
            <a:tailEnd/>
          </a:ln>
        </p:spPr>
      </p:pic>
      <p:pic>
        <p:nvPicPr>
          <p:cNvPr id="30727" name="Picture 6" descr="MCj04280890000[1]"/>
          <p:cNvPicPr>
            <a:picLocks noChangeAspect="1" noChangeArrowheads="1"/>
          </p:cNvPicPr>
          <p:nvPr/>
        </p:nvPicPr>
        <p:blipFill>
          <a:blip r:embed="rId4"/>
          <a:srcRect/>
          <a:stretch>
            <a:fillRect/>
          </a:stretch>
        </p:blipFill>
        <p:spPr bwMode="auto">
          <a:xfrm>
            <a:off x="381000" y="4572000"/>
            <a:ext cx="1266825" cy="206375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a:spLocks noGrp="1"/>
          </p:cNvSpPr>
          <p:nvPr>
            <p:ph type="sldNum" sz="quarter" idx="12"/>
          </p:nvPr>
        </p:nvSpPr>
        <p:spPr>
          <a:noFill/>
        </p:spPr>
        <p:txBody>
          <a:bodyPr/>
          <a:lstStyle/>
          <a:p>
            <a:fld id="{57271A0F-DB9E-4CC4-900C-441701892B5E}" type="slidenum">
              <a:rPr lang="en-GB" smtClean="0"/>
              <a:pPr/>
              <a:t>29</a:t>
            </a:fld>
            <a:endParaRPr lang="en-GB" smtClean="0"/>
          </a:p>
        </p:txBody>
      </p:sp>
      <p:sp>
        <p:nvSpPr>
          <p:cNvPr id="111618" name="Rectangle 2"/>
          <p:cNvSpPr>
            <a:spLocks noGrp="1" noChangeArrowheads="1"/>
          </p:cNvSpPr>
          <p:nvPr>
            <p:ph type="title"/>
          </p:nvPr>
        </p:nvSpPr>
        <p:spPr/>
        <p:txBody>
          <a:bodyPr/>
          <a:lstStyle/>
          <a:p>
            <a:pPr eaLnBrk="1" hangingPunct="1">
              <a:defRPr/>
            </a:pPr>
            <a:r>
              <a:rPr lang="en-US" sz="4000" smtClean="0"/>
              <a:t>    For Kinesthetic Students use..</a:t>
            </a:r>
            <a:endParaRPr lang="en-GB" sz="4000" smtClean="0"/>
          </a:p>
        </p:txBody>
      </p:sp>
      <p:sp>
        <p:nvSpPr>
          <p:cNvPr id="111619" name="Rectangle 3"/>
          <p:cNvSpPr>
            <a:spLocks noGrp="1" noChangeArrowheads="1"/>
          </p:cNvSpPr>
          <p:nvPr>
            <p:ph type="body" idx="1"/>
          </p:nvPr>
        </p:nvSpPr>
        <p:spPr/>
        <p:txBody>
          <a:bodyPr/>
          <a:lstStyle/>
          <a:p>
            <a:pPr eaLnBrk="1" hangingPunct="1">
              <a:lnSpc>
                <a:spcPct val="90000"/>
              </a:lnSpc>
              <a:defRPr/>
            </a:pPr>
            <a:r>
              <a:rPr lang="en-US" smtClean="0"/>
              <a:t>Activities needing movement or building</a:t>
            </a:r>
          </a:p>
          <a:p>
            <a:pPr eaLnBrk="1" hangingPunct="1">
              <a:lnSpc>
                <a:spcPct val="90000"/>
              </a:lnSpc>
              <a:defRPr/>
            </a:pPr>
            <a:r>
              <a:rPr lang="en-US" smtClean="0"/>
              <a:t>Walk about while reading or listening</a:t>
            </a:r>
          </a:p>
          <a:p>
            <a:pPr eaLnBrk="1" hangingPunct="1">
              <a:lnSpc>
                <a:spcPct val="90000"/>
              </a:lnSpc>
              <a:defRPr/>
            </a:pPr>
            <a:r>
              <a:rPr lang="en-US" smtClean="0"/>
              <a:t>Make notes, post-its, index cards, flash cards</a:t>
            </a:r>
          </a:p>
          <a:p>
            <a:pPr eaLnBrk="1" hangingPunct="1">
              <a:lnSpc>
                <a:spcPct val="90000"/>
              </a:lnSpc>
              <a:defRPr/>
            </a:pPr>
            <a:r>
              <a:rPr lang="en-US" smtClean="0"/>
              <a:t>Writing a lot</a:t>
            </a:r>
          </a:p>
          <a:p>
            <a:pPr eaLnBrk="1" hangingPunct="1">
              <a:lnSpc>
                <a:spcPct val="90000"/>
              </a:lnSpc>
              <a:defRPr/>
            </a:pPr>
            <a:r>
              <a:rPr lang="en-US" smtClean="0"/>
              <a:t>Learning in groups</a:t>
            </a:r>
          </a:p>
          <a:p>
            <a:pPr eaLnBrk="1" hangingPunct="1">
              <a:lnSpc>
                <a:spcPct val="90000"/>
              </a:lnSpc>
              <a:defRPr/>
            </a:pPr>
            <a:r>
              <a:rPr lang="en-US" smtClean="0"/>
              <a:t>Ticking off checklists</a:t>
            </a:r>
          </a:p>
          <a:p>
            <a:pPr eaLnBrk="1" hangingPunct="1">
              <a:lnSpc>
                <a:spcPct val="90000"/>
              </a:lnSpc>
              <a:defRPr/>
            </a:pPr>
            <a:r>
              <a:rPr lang="en-US" smtClean="0"/>
              <a:t>Handles projects on a step-by-step basis</a:t>
            </a:r>
            <a:endParaRPr lang="en-GB" smtClean="0"/>
          </a:p>
        </p:txBody>
      </p:sp>
      <p:pic>
        <p:nvPicPr>
          <p:cNvPr id="31749" name="Picture 4" descr="MCj02266500000[1]"/>
          <p:cNvPicPr>
            <a:picLocks noChangeAspect="1" noChangeArrowheads="1"/>
          </p:cNvPicPr>
          <p:nvPr/>
        </p:nvPicPr>
        <p:blipFill>
          <a:blip r:embed="rId2"/>
          <a:srcRect/>
          <a:stretch>
            <a:fillRect/>
          </a:stretch>
        </p:blipFill>
        <p:spPr bwMode="auto">
          <a:xfrm>
            <a:off x="-152400" y="152400"/>
            <a:ext cx="1933575" cy="1236663"/>
          </a:xfrm>
          <a:prstGeom prst="rect">
            <a:avLst/>
          </a:prstGeom>
          <a:noFill/>
          <a:ln w="9525">
            <a:noFill/>
            <a:miter lim="800000"/>
            <a:headEnd/>
            <a:tailEnd/>
          </a:ln>
        </p:spPr>
      </p:pic>
      <p:pic>
        <p:nvPicPr>
          <p:cNvPr id="31750" name="Picture 5" descr="MCj04123960000[1]"/>
          <p:cNvPicPr>
            <a:picLocks noChangeAspect="1" noChangeArrowheads="1"/>
          </p:cNvPicPr>
          <p:nvPr/>
        </p:nvPicPr>
        <p:blipFill>
          <a:blip r:embed="rId3"/>
          <a:srcRect/>
          <a:stretch>
            <a:fillRect/>
          </a:stretch>
        </p:blipFill>
        <p:spPr bwMode="auto">
          <a:xfrm>
            <a:off x="6019800" y="3124200"/>
            <a:ext cx="2362200" cy="2024063"/>
          </a:xfrm>
          <a:prstGeom prst="rect">
            <a:avLst/>
          </a:prstGeom>
          <a:noFill/>
          <a:ln w="9525">
            <a:noFill/>
            <a:miter lim="800000"/>
            <a:headEnd/>
            <a:tailEnd/>
          </a:ln>
        </p:spPr>
      </p:pic>
      <p:pic>
        <p:nvPicPr>
          <p:cNvPr id="31751" name="Picture 6" descr="MCj04257960000[1]"/>
          <p:cNvPicPr>
            <a:picLocks noChangeAspect="1" noChangeArrowheads="1"/>
          </p:cNvPicPr>
          <p:nvPr/>
        </p:nvPicPr>
        <p:blipFill>
          <a:blip r:embed="rId4"/>
          <a:srcRect/>
          <a:stretch>
            <a:fillRect/>
          </a:stretch>
        </p:blipFill>
        <p:spPr bwMode="auto">
          <a:xfrm>
            <a:off x="457200" y="5791200"/>
            <a:ext cx="1984375" cy="825500"/>
          </a:xfrm>
          <a:prstGeom prst="rect">
            <a:avLst/>
          </a:prstGeom>
          <a:noFill/>
          <a:ln w="9525">
            <a:noFill/>
            <a:miter lim="800000"/>
            <a:headEnd/>
            <a:tailEnd/>
          </a:ln>
        </p:spPr>
      </p:pic>
      <p:pic>
        <p:nvPicPr>
          <p:cNvPr id="31752" name="Picture 7" descr="MCHM00055_0000[1]"/>
          <p:cNvPicPr>
            <a:picLocks noChangeAspect="1" noChangeArrowheads="1"/>
          </p:cNvPicPr>
          <p:nvPr/>
        </p:nvPicPr>
        <p:blipFill>
          <a:blip r:embed="rId5"/>
          <a:srcRect/>
          <a:stretch>
            <a:fillRect/>
          </a:stretch>
        </p:blipFill>
        <p:spPr bwMode="auto">
          <a:xfrm>
            <a:off x="6934200" y="5638800"/>
            <a:ext cx="1995488" cy="15811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p>
            <a:fld id="{45D69D71-0365-4F6F-B466-72DE5D256679}" type="slidenum">
              <a:rPr lang="en-GB" smtClean="0"/>
              <a:pPr/>
              <a:t>3</a:t>
            </a:fld>
            <a:endParaRPr lang="en-GB" smtClean="0"/>
          </a:p>
        </p:txBody>
      </p:sp>
      <p:sp>
        <p:nvSpPr>
          <p:cNvPr id="59394" name="Rectangle 2"/>
          <p:cNvSpPr>
            <a:spLocks noGrp="1" noChangeArrowheads="1"/>
          </p:cNvSpPr>
          <p:nvPr>
            <p:ph type="title"/>
          </p:nvPr>
        </p:nvSpPr>
        <p:spPr/>
        <p:txBody>
          <a:bodyPr/>
          <a:lstStyle/>
          <a:p>
            <a:pPr eaLnBrk="1" hangingPunct="1">
              <a:defRPr/>
            </a:pPr>
            <a:r>
              <a:rPr lang="en-US" smtClean="0"/>
              <a:t>Objectives</a:t>
            </a:r>
          </a:p>
        </p:txBody>
      </p:sp>
      <p:sp>
        <p:nvSpPr>
          <p:cNvPr id="59395" name="Rectangle 3"/>
          <p:cNvSpPr>
            <a:spLocks noGrp="1" noChangeArrowheads="1"/>
          </p:cNvSpPr>
          <p:nvPr>
            <p:ph type="body" idx="1"/>
          </p:nvPr>
        </p:nvSpPr>
        <p:spPr/>
        <p:txBody>
          <a:bodyPr/>
          <a:lstStyle/>
          <a:p>
            <a:pPr eaLnBrk="1" hangingPunct="1">
              <a:buFont typeface="Wingdings" pitchFamily="2" charset="2"/>
              <a:buNone/>
              <a:defRPr/>
            </a:pPr>
            <a:r>
              <a:rPr lang="en-US" sz="2800" dirty="0" smtClean="0"/>
              <a:t>Participants will</a:t>
            </a:r>
          </a:p>
          <a:p>
            <a:pPr eaLnBrk="1" hangingPunct="1">
              <a:buFont typeface="Wingdings" pitchFamily="2" charset="2"/>
              <a:buNone/>
              <a:defRPr/>
            </a:pPr>
            <a:endParaRPr lang="en-US" sz="2800" dirty="0" smtClean="0"/>
          </a:p>
          <a:p>
            <a:pPr eaLnBrk="1" hangingPunct="1">
              <a:defRPr/>
            </a:pPr>
            <a:r>
              <a:rPr lang="en-US" sz="2800" dirty="0" smtClean="0"/>
              <a:t>Gain an overview of differentiated instruction;</a:t>
            </a:r>
          </a:p>
          <a:p>
            <a:pPr eaLnBrk="1" hangingPunct="1">
              <a:buFont typeface="Wingdings" pitchFamily="2" charset="2"/>
              <a:buNone/>
              <a:defRPr/>
            </a:pPr>
            <a:endParaRPr lang="en-US" sz="2800" dirty="0" smtClean="0"/>
          </a:p>
          <a:p>
            <a:pPr eaLnBrk="1" hangingPunct="1">
              <a:defRPr/>
            </a:pPr>
            <a:r>
              <a:rPr lang="en-US" sz="2800" dirty="0" smtClean="0"/>
              <a:t>Be able to implement several differentiation strategies</a:t>
            </a:r>
          </a:p>
          <a:p>
            <a:pPr eaLnBrk="1" hangingPunct="1">
              <a:buFont typeface="Wingdings" pitchFamily="2" charset="2"/>
              <a:buNone/>
              <a:defRPr/>
            </a:pPr>
            <a:endParaRPr lang="en-US" sz="2800" dirty="0" smtClean="0"/>
          </a:p>
          <a:p>
            <a:pPr eaLnBrk="1" hangingPunct="1">
              <a:defRPr/>
            </a:pPr>
            <a:r>
              <a:rPr lang="en-US" sz="2800" dirty="0" smtClean="0"/>
              <a:t>Identify things to consider when implementing differentiation at the classroom and school level.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5"/>
          <p:cNvSpPr>
            <a:spLocks noGrp="1"/>
          </p:cNvSpPr>
          <p:nvPr>
            <p:ph type="sldNum" sz="quarter" idx="12"/>
          </p:nvPr>
        </p:nvSpPr>
        <p:spPr>
          <a:noFill/>
        </p:spPr>
        <p:txBody>
          <a:bodyPr/>
          <a:lstStyle/>
          <a:p>
            <a:fld id="{4AB6417A-CFE1-4F78-AEA2-6006FF469A93}" type="slidenum">
              <a:rPr lang="en-GB" smtClean="0"/>
              <a:pPr/>
              <a:t>30</a:t>
            </a:fld>
            <a:endParaRPr lang="en-GB" smtClean="0"/>
          </a:p>
        </p:txBody>
      </p:sp>
      <p:sp>
        <p:nvSpPr>
          <p:cNvPr id="112642" name="Rectangle 2"/>
          <p:cNvSpPr>
            <a:spLocks noGrp="1" noChangeArrowheads="1"/>
          </p:cNvSpPr>
          <p:nvPr>
            <p:ph type="title"/>
          </p:nvPr>
        </p:nvSpPr>
        <p:spPr/>
        <p:txBody>
          <a:bodyPr/>
          <a:lstStyle/>
          <a:p>
            <a:pPr eaLnBrk="1" hangingPunct="1">
              <a:defRPr/>
            </a:pPr>
            <a:r>
              <a:rPr lang="en-US" smtClean="0"/>
              <a:t>The VAK Attack Strategy</a:t>
            </a:r>
            <a:endParaRPr lang="en-GB" smtClean="0"/>
          </a:p>
        </p:txBody>
      </p:sp>
      <p:sp>
        <p:nvSpPr>
          <p:cNvPr id="112643" name="Rectangle 3"/>
          <p:cNvSpPr>
            <a:spLocks noGrp="1" noChangeArrowheads="1"/>
          </p:cNvSpPr>
          <p:nvPr>
            <p:ph type="body" idx="1"/>
          </p:nvPr>
        </p:nvSpPr>
        <p:spPr/>
        <p:txBody>
          <a:bodyPr/>
          <a:lstStyle/>
          <a:p>
            <a:pPr marL="533400" indent="-533400" eaLnBrk="1" hangingPunct="1">
              <a:buFont typeface="Wingdings" pitchFamily="2" charset="2"/>
              <a:buNone/>
              <a:defRPr/>
            </a:pPr>
            <a:r>
              <a:rPr lang="en-US" sz="2800" i="1" dirty="0" smtClean="0"/>
              <a:t>Combine all three modes in one learning exercise</a:t>
            </a:r>
            <a:r>
              <a:rPr lang="en-US" sz="2800" dirty="0" smtClean="0"/>
              <a:t>…</a:t>
            </a:r>
          </a:p>
          <a:p>
            <a:pPr marL="533400" indent="-533400" eaLnBrk="1" hangingPunct="1">
              <a:buFont typeface="Wingdings" pitchFamily="2" charset="2"/>
              <a:buNone/>
              <a:defRPr/>
            </a:pPr>
            <a:endParaRPr lang="en-US" sz="2800" dirty="0" smtClean="0"/>
          </a:p>
          <a:p>
            <a:pPr marL="533400" indent="-533400" eaLnBrk="1" hangingPunct="1">
              <a:buFont typeface="Wingdings" pitchFamily="2" charset="2"/>
              <a:buAutoNum type="arabicPeriod"/>
              <a:defRPr/>
            </a:pPr>
            <a:r>
              <a:rPr lang="en-US" sz="2400" dirty="0" smtClean="0"/>
              <a:t>Read </a:t>
            </a:r>
            <a:r>
              <a:rPr lang="en-US" sz="2400" dirty="0" smtClean="0"/>
              <a:t>and </a:t>
            </a:r>
            <a:r>
              <a:rPr lang="en-US" sz="2400" dirty="0" smtClean="0"/>
              <a:t>visualize the material – </a:t>
            </a:r>
            <a:r>
              <a:rPr lang="en-US" sz="2400" b="1" i="1" dirty="0" smtClean="0"/>
              <a:t>seen</a:t>
            </a:r>
            <a:r>
              <a:rPr lang="en-US" sz="2400" dirty="0" smtClean="0"/>
              <a:t> it.</a:t>
            </a:r>
          </a:p>
          <a:p>
            <a:pPr marL="533400" indent="-533400" eaLnBrk="1" hangingPunct="1">
              <a:buFont typeface="Wingdings" pitchFamily="2" charset="2"/>
              <a:buAutoNum type="arabicPeriod"/>
              <a:defRPr/>
            </a:pPr>
            <a:endParaRPr lang="en-US" sz="2400" dirty="0" smtClean="0"/>
          </a:p>
          <a:p>
            <a:pPr marL="533400" indent="-533400" eaLnBrk="1" hangingPunct="1">
              <a:buFont typeface="Wingdings" pitchFamily="2" charset="2"/>
              <a:buAutoNum type="arabicPeriod"/>
              <a:defRPr/>
            </a:pPr>
            <a:r>
              <a:rPr lang="en-US" sz="2400" dirty="0" smtClean="0"/>
              <a:t>Make up Questions and record the answers aloud – </a:t>
            </a:r>
            <a:r>
              <a:rPr lang="en-US" sz="2400" b="1" i="1" dirty="0" smtClean="0"/>
              <a:t>heard</a:t>
            </a:r>
            <a:r>
              <a:rPr lang="en-US" sz="2400" dirty="0" smtClean="0"/>
              <a:t> it</a:t>
            </a:r>
          </a:p>
          <a:p>
            <a:pPr marL="533400" indent="-533400" eaLnBrk="1" hangingPunct="1">
              <a:buFont typeface="Wingdings" pitchFamily="2" charset="2"/>
              <a:buAutoNum type="arabicPeriod"/>
              <a:defRPr/>
            </a:pPr>
            <a:endParaRPr lang="en-US" sz="2400" dirty="0" smtClean="0"/>
          </a:p>
          <a:p>
            <a:pPr marL="533400" indent="-533400" eaLnBrk="1" hangingPunct="1">
              <a:buFont typeface="Wingdings" pitchFamily="2" charset="2"/>
              <a:buAutoNum type="arabicPeriod"/>
              <a:defRPr/>
            </a:pPr>
            <a:r>
              <a:rPr lang="en-US" sz="2400" dirty="0" smtClean="0"/>
              <a:t>Write out the major points on index cards and arrange them in logical order –</a:t>
            </a:r>
            <a:r>
              <a:rPr lang="en-US" sz="2400" b="1" i="1" dirty="0" smtClean="0"/>
              <a:t>physically</a:t>
            </a:r>
            <a:r>
              <a:rPr lang="en-US" sz="2400" dirty="0" smtClean="0"/>
              <a:t> handled it.</a:t>
            </a:r>
            <a:endParaRPr lang="en-GB" sz="2400" dirty="0" smtClean="0"/>
          </a:p>
        </p:txBody>
      </p:sp>
      <p:pic>
        <p:nvPicPr>
          <p:cNvPr id="32773" name="Picture 4" descr="MCj02266720000[1]"/>
          <p:cNvPicPr>
            <a:picLocks noChangeAspect="1" noChangeArrowheads="1"/>
          </p:cNvPicPr>
          <p:nvPr/>
        </p:nvPicPr>
        <p:blipFill>
          <a:blip r:embed="rId2"/>
          <a:srcRect/>
          <a:stretch>
            <a:fillRect/>
          </a:stretch>
        </p:blipFill>
        <p:spPr bwMode="auto">
          <a:xfrm>
            <a:off x="457200" y="5627688"/>
            <a:ext cx="2012950" cy="1230312"/>
          </a:xfrm>
          <a:prstGeom prst="rect">
            <a:avLst/>
          </a:prstGeom>
          <a:noFill/>
          <a:ln w="9525">
            <a:noFill/>
            <a:miter lim="800000"/>
            <a:headEnd/>
            <a:tailEnd/>
          </a:ln>
        </p:spPr>
      </p:pic>
      <p:pic>
        <p:nvPicPr>
          <p:cNvPr id="32774" name="Picture 5" descr="MCj02266300000[1]"/>
          <p:cNvPicPr>
            <a:picLocks noChangeAspect="1" noChangeArrowheads="1"/>
          </p:cNvPicPr>
          <p:nvPr/>
        </p:nvPicPr>
        <p:blipFill>
          <a:blip r:embed="rId3"/>
          <a:srcRect/>
          <a:stretch>
            <a:fillRect/>
          </a:stretch>
        </p:blipFill>
        <p:spPr bwMode="auto">
          <a:xfrm>
            <a:off x="3810000" y="5537200"/>
            <a:ext cx="1565275" cy="1320800"/>
          </a:xfrm>
          <a:prstGeom prst="rect">
            <a:avLst/>
          </a:prstGeom>
          <a:noFill/>
          <a:ln w="9525">
            <a:noFill/>
            <a:miter lim="800000"/>
            <a:headEnd/>
            <a:tailEnd/>
          </a:ln>
        </p:spPr>
      </p:pic>
      <p:pic>
        <p:nvPicPr>
          <p:cNvPr id="32775" name="Picture 6" descr="MCj02266500000[1]"/>
          <p:cNvPicPr>
            <a:picLocks noChangeAspect="1" noChangeArrowheads="1"/>
          </p:cNvPicPr>
          <p:nvPr/>
        </p:nvPicPr>
        <p:blipFill>
          <a:blip r:embed="rId4"/>
          <a:srcRect/>
          <a:stretch>
            <a:fillRect/>
          </a:stretch>
        </p:blipFill>
        <p:spPr bwMode="auto">
          <a:xfrm>
            <a:off x="6781800" y="5621338"/>
            <a:ext cx="1933575" cy="1236662"/>
          </a:xfrm>
          <a:prstGeom prst="rect">
            <a:avLst/>
          </a:prstGeom>
          <a:noFill/>
          <a:ln w="9525">
            <a:noFill/>
            <a:miter lim="800000"/>
            <a:headEnd/>
            <a:tailEnd/>
          </a:ln>
        </p:spPr>
      </p:pic>
      <p:pic>
        <p:nvPicPr>
          <p:cNvPr id="32776" name="Picture 8" descr="MCj02908410000[1]"/>
          <p:cNvPicPr>
            <a:picLocks noChangeAspect="1" noChangeArrowheads="1"/>
          </p:cNvPicPr>
          <p:nvPr/>
        </p:nvPicPr>
        <p:blipFill>
          <a:blip r:embed="rId5"/>
          <a:srcRect/>
          <a:stretch>
            <a:fillRect/>
          </a:stretch>
        </p:blipFill>
        <p:spPr bwMode="auto">
          <a:xfrm>
            <a:off x="7620000" y="1981200"/>
            <a:ext cx="1789113" cy="2879725"/>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BBFA71A2-2E3C-4BE7-9DA7-C4C9DCA5C007}" type="slidenum">
              <a:rPr lang="en-GB" smtClean="0"/>
              <a:pPr/>
              <a:t>31</a:t>
            </a:fld>
            <a:endParaRPr lang="en-GB" smtClean="0"/>
          </a:p>
        </p:txBody>
      </p:sp>
      <p:sp>
        <p:nvSpPr>
          <p:cNvPr id="7170" name="Rectangle 2"/>
          <p:cNvSpPr>
            <a:spLocks noChangeArrowheads="1"/>
          </p:cNvSpPr>
          <p:nvPr/>
        </p:nvSpPr>
        <p:spPr bwMode="auto">
          <a:xfrm>
            <a:off x="685800" y="609600"/>
            <a:ext cx="7772400" cy="1143000"/>
          </a:xfrm>
          <a:prstGeom prst="rect">
            <a:avLst/>
          </a:prstGeom>
          <a:noFill/>
          <a:ln w="9525">
            <a:noFill/>
            <a:miter lim="800000"/>
            <a:headEnd/>
            <a:tailEnd/>
          </a:ln>
          <a:effectLst/>
        </p:spPr>
        <p:txBody>
          <a:bodyPr anchor="ctr"/>
          <a:lstStyle/>
          <a:p>
            <a:pPr algn="ctr">
              <a:defRPr/>
            </a:pPr>
            <a:endParaRPr lang="en-GB" sz="4400">
              <a:solidFill>
                <a:schemeClr val="tx2"/>
              </a:solidFill>
              <a:effectLst>
                <a:outerShdw blurRad="38100" dist="38100" dir="2700000" algn="tl">
                  <a:srgbClr val="000000"/>
                </a:outerShdw>
              </a:effectLst>
              <a:latin typeface="Arial" charset="0"/>
            </a:endParaRPr>
          </a:p>
        </p:txBody>
      </p:sp>
      <p:sp>
        <p:nvSpPr>
          <p:cNvPr id="33796" name="Text Box 5"/>
          <p:cNvSpPr txBox="1">
            <a:spLocks noChangeArrowheads="1"/>
          </p:cNvSpPr>
          <p:nvPr/>
        </p:nvSpPr>
        <p:spPr bwMode="auto">
          <a:xfrm>
            <a:off x="212725" y="6365875"/>
            <a:ext cx="184150" cy="457200"/>
          </a:xfrm>
          <a:prstGeom prst="rect">
            <a:avLst/>
          </a:prstGeom>
          <a:noFill/>
          <a:ln w="9525">
            <a:noFill/>
            <a:miter lim="800000"/>
            <a:headEnd/>
            <a:tailEnd/>
          </a:ln>
        </p:spPr>
        <p:txBody>
          <a:bodyPr wrap="none">
            <a:spAutoFit/>
          </a:bodyPr>
          <a:lstStyle/>
          <a:p>
            <a:endParaRPr lang="en-GB" sz="2400">
              <a:latin typeface="Times New Roman" pitchFamily="18" charset="0"/>
            </a:endParaRPr>
          </a:p>
        </p:txBody>
      </p:sp>
      <p:sp>
        <p:nvSpPr>
          <p:cNvPr id="33797" name="Text Box 6"/>
          <p:cNvSpPr txBox="1">
            <a:spLocks noChangeArrowheads="1"/>
          </p:cNvSpPr>
          <p:nvPr/>
        </p:nvSpPr>
        <p:spPr bwMode="auto">
          <a:xfrm>
            <a:off x="136525" y="6361113"/>
            <a:ext cx="184150" cy="274637"/>
          </a:xfrm>
          <a:prstGeom prst="rect">
            <a:avLst/>
          </a:prstGeom>
          <a:noFill/>
          <a:ln w="9525">
            <a:noFill/>
            <a:miter lim="800000"/>
            <a:headEnd/>
            <a:tailEnd/>
          </a:ln>
        </p:spPr>
        <p:txBody>
          <a:bodyPr wrap="none">
            <a:spAutoFit/>
          </a:bodyPr>
          <a:lstStyle/>
          <a:p>
            <a:endParaRPr lang="en-GB" sz="1200">
              <a:latin typeface="Times New Roman" pitchFamily="18" charset="0"/>
            </a:endParaRPr>
          </a:p>
        </p:txBody>
      </p:sp>
      <p:sp>
        <p:nvSpPr>
          <p:cNvPr id="7176" name="Rectangle 8"/>
          <p:cNvSpPr>
            <a:spLocks noGrp="1" noChangeArrowheads="1"/>
          </p:cNvSpPr>
          <p:nvPr>
            <p:ph type="title"/>
          </p:nvPr>
        </p:nvSpPr>
        <p:spPr/>
        <p:txBody>
          <a:bodyPr/>
          <a:lstStyle/>
          <a:p>
            <a:pPr eaLnBrk="1" hangingPunct="1">
              <a:defRPr/>
            </a:pPr>
            <a:r>
              <a:rPr lang="en-US" smtClean="0"/>
              <a:t>Comparing Traditional and Differentiated Classrooms</a:t>
            </a:r>
          </a:p>
        </p:txBody>
      </p:sp>
      <p:sp>
        <p:nvSpPr>
          <p:cNvPr id="7177" name="Rectangle 9"/>
          <p:cNvSpPr>
            <a:spLocks noGrp="1" noChangeArrowheads="1"/>
          </p:cNvSpPr>
          <p:nvPr>
            <p:ph type="body" idx="1"/>
          </p:nvPr>
        </p:nvSpPr>
        <p:spPr/>
        <p:txBody>
          <a:bodyPr/>
          <a:lstStyle/>
          <a:p>
            <a:pPr eaLnBrk="1" hangingPunct="1">
              <a:lnSpc>
                <a:spcPct val="80000"/>
              </a:lnSpc>
              <a:defRPr/>
            </a:pPr>
            <a:endParaRPr lang="en-US" sz="2000" dirty="0" smtClean="0"/>
          </a:p>
          <a:p>
            <a:pPr eaLnBrk="1" hangingPunct="1">
              <a:lnSpc>
                <a:spcPct val="80000"/>
              </a:lnSpc>
              <a:defRPr/>
            </a:pPr>
            <a:r>
              <a:rPr lang="en-US" sz="2000" dirty="0" smtClean="0"/>
              <a:t>Consideration of student differences</a:t>
            </a:r>
          </a:p>
          <a:p>
            <a:pPr eaLnBrk="1" hangingPunct="1">
              <a:lnSpc>
                <a:spcPct val="80000"/>
              </a:lnSpc>
              <a:defRPr/>
            </a:pPr>
            <a:r>
              <a:rPr lang="en-US" sz="2000" dirty="0" smtClean="0"/>
              <a:t>Movement and action – constructive NOISE</a:t>
            </a:r>
          </a:p>
          <a:p>
            <a:pPr eaLnBrk="1" hangingPunct="1">
              <a:lnSpc>
                <a:spcPct val="80000"/>
              </a:lnSpc>
              <a:defRPr/>
            </a:pPr>
            <a:r>
              <a:rPr lang="en-US" sz="2000" dirty="0" smtClean="0"/>
              <a:t>Use of a wide range of assessment tools and rubrics</a:t>
            </a:r>
          </a:p>
          <a:p>
            <a:pPr eaLnBrk="1" hangingPunct="1">
              <a:lnSpc>
                <a:spcPct val="80000"/>
              </a:lnSpc>
              <a:defRPr/>
            </a:pPr>
            <a:r>
              <a:rPr lang="en-US" sz="2000" dirty="0" smtClean="0"/>
              <a:t>Use of student interest and learning style</a:t>
            </a:r>
          </a:p>
          <a:p>
            <a:pPr eaLnBrk="1" hangingPunct="1">
              <a:lnSpc>
                <a:spcPct val="80000"/>
              </a:lnSpc>
              <a:defRPr/>
            </a:pPr>
            <a:r>
              <a:rPr lang="en-US" sz="2000" dirty="0" smtClean="0"/>
              <a:t>Varied Instructional format and activities</a:t>
            </a:r>
          </a:p>
          <a:p>
            <a:pPr eaLnBrk="1" hangingPunct="1">
              <a:lnSpc>
                <a:spcPct val="80000"/>
              </a:lnSpc>
              <a:defRPr/>
            </a:pPr>
            <a:r>
              <a:rPr lang="en-US" sz="2000" dirty="0" smtClean="0"/>
              <a:t>Use of wide range of resources and technology</a:t>
            </a:r>
          </a:p>
          <a:p>
            <a:pPr eaLnBrk="1" hangingPunct="1">
              <a:lnSpc>
                <a:spcPct val="80000"/>
              </a:lnSpc>
              <a:defRPr/>
            </a:pPr>
            <a:r>
              <a:rPr lang="en-US" sz="2000" dirty="0" smtClean="0"/>
              <a:t>Assignment options and choice</a:t>
            </a:r>
          </a:p>
          <a:p>
            <a:pPr eaLnBrk="1" hangingPunct="1">
              <a:lnSpc>
                <a:spcPct val="80000"/>
              </a:lnSpc>
              <a:defRPr/>
            </a:pPr>
            <a:r>
              <a:rPr lang="en-US" sz="2000" dirty="0" smtClean="0"/>
              <a:t>Student centered approach –teacher as facilitator</a:t>
            </a:r>
          </a:p>
          <a:p>
            <a:pPr eaLnBrk="1" hangingPunct="1">
              <a:lnSpc>
                <a:spcPct val="80000"/>
              </a:lnSpc>
              <a:defRPr/>
            </a:pPr>
            <a:r>
              <a:rPr lang="en-US" sz="2000" dirty="0" smtClean="0"/>
              <a:t>Different students  doing different things </a:t>
            </a:r>
          </a:p>
          <a:p>
            <a:pPr eaLnBrk="1" hangingPunct="1">
              <a:lnSpc>
                <a:spcPct val="80000"/>
              </a:lnSpc>
              <a:defRPr/>
            </a:pPr>
            <a:r>
              <a:rPr lang="en-US" sz="2000" dirty="0" smtClean="0"/>
              <a:t>Students ALL engaged, participating, motivated, achieving</a:t>
            </a:r>
          </a:p>
          <a:p>
            <a:pPr eaLnBrk="1" hangingPunct="1">
              <a:lnSpc>
                <a:spcPct val="80000"/>
              </a:lnSpc>
              <a:defRPr/>
            </a:pPr>
            <a:r>
              <a:rPr lang="en-US" sz="2000" dirty="0" smtClean="0"/>
              <a:t>Students have CHOICE and can negotiate their activities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7">
                                            <p:txEl>
                                              <p:pRg st="1" end="1"/>
                                            </p:txEl>
                                          </p:spTgt>
                                        </p:tgtEl>
                                        <p:attrNameLst>
                                          <p:attrName>style.visibility</p:attrName>
                                        </p:attrNameLst>
                                      </p:cBhvr>
                                      <p:to>
                                        <p:strVal val="visible"/>
                                      </p:to>
                                    </p:set>
                                    <p:anim calcmode="lin" valueType="num">
                                      <p:cBhvr additive="base">
                                        <p:cTn id="7" dur="500" fill="hold"/>
                                        <p:tgtEl>
                                          <p:spTgt spid="717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177">
                                            <p:txEl>
                                              <p:pRg st="2" end="2"/>
                                            </p:txEl>
                                          </p:spTgt>
                                        </p:tgtEl>
                                        <p:attrNameLst>
                                          <p:attrName>style.visibility</p:attrName>
                                        </p:attrNameLst>
                                      </p:cBhvr>
                                      <p:to>
                                        <p:strVal val="visible"/>
                                      </p:to>
                                    </p:set>
                                    <p:anim calcmode="lin" valueType="num">
                                      <p:cBhvr additive="base">
                                        <p:cTn id="13" dur="500" fill="hold"/>
                                        <p:tgtEl>
                                          <p:spTgt spid="717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177">
                                            <p:txEl>
                                              <p:pRg st="3" end="3"/>
                                            </p:txEl>
                                          </p:spTgt>
                                        </p:tgtEl>
                                        <p:attrNameLst>
                                          <p:attrName>style.visibility</p:attrName>
                                        </p:attrNameLst>
                                      </p:cBhvr>
                                      <p:to>
                                        <p:strVal val="visible"/>
                                      </p:to>
                                    </p:set>
                                    <p:anim calcmode="lin" valueType="num">
                                      <p:cBhvr additive="base">
                                        <p:cTn id="19" dur="500" fill="hold"/>
                                        <p:tgtEl>
                                          <p:spTgt spid="717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177">
                                            <p:txEl>
                                              <p:pRg st="4" end="4"/>
                                            </p:txEl>
                                          </p:spTgt>
                                        </p:tgtEl>
                                        <p:attrNameLst>
                                          <p:attrName>style.visibility</p:attrName>
                                        </p:attrNameLst>
                                      </p:cBhvr>
                                      <p:to>
                                        <p:strVal val="visible"/>
                                      </p:to>
                                    </p:set>
                                    <p:anim calcmode="lin" valueType="num">
                                      <p:cBhvr additive="base">
                                        <p:cTn id="25" dur="500" fill="hold"/>
                                        <p:tgtEl>
                                          <p:spTgt spid="717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177">
                                            <p:txEl>
                                              <p:pRg st="5" end="5"/>
                                            </p:txEl>
                                          </p:spTgt>
                                        </p:tgtEl>
                                        <p:attrNameLst>
                                          <p:attrName>style.visibility</p:attrName>
                                        </p:attrNameLst>
                                      </p:cBhvr>
                                      <p:to>
                                        <p:strVal val="visible"/>
                                      </p:to>
                                    </p:set>
                                    <p:anim calcmode="lin" valueType="num">
                                      <p:cBhvr additive="base">
                                        <p:cTn id="31" dur="500" fill="hold"/>
                                        <p:tgtEl>
                                          <p:spTgt spid="717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17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177">
                                            <p:txEl>
                                              <p:pRg st="6" end="6"/>
                                            </p:txEl>
                                          </p:spTgt>
                                        </p:tgtEl>
                                        <p:attrNameLst>
                                          <p:attrName>style.visibility</p:attrName>
                                        </p:attrNameLst>
                                      </p:cBhvr>
                                      <p:to>
                                        <p:strVal val="visible"/>
                                      </p:to>
                                    </p:set>
                                    <p:anim calcmode="lin" valueType="num">
                                      <p:cBhvr additive="base">
                                        <p:cTn id="37" dur="500" fill="hold"/>
                                        <p:tgtEl>
                                          <p:spTgt spid="7177">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17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177">
                                            <p:txEl>
                                              <p:pRg st="7" end="7"/>
                                            </p:txEl>
                                          </p:spTgt>
                                        </p:tgtEl>
                                        <p:attrNameLst>
                                          <p:attrName>style.visibility</p:attrName>
                                        </p:attrNameLst>
                                      </p:cBhvr>
                                      <p:to>
                                        <p:strVal val="visible"/>
                                      </p:to>
                                    </p:set>
                                    <p:anim calcmode="lin" valueType="num">
                                      <p:cBhvr additive="base">
                                        <p:cTn id="43" dur="500" fill="hold"/>
                                        <p:tgtEl>
                                          <p:spTgt spid="7177">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17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177">
                                            <p:txEl>
                                              <p:pRg st="8" end="8"/>
                                            </p:txEl>
                                          </p:spTgt>
                                        </p:tgtEl>
                                        <p:attrNameLst>
                                          <p:attrName>style.visibility</p:attrName>
                                        </p:attrNameLst>
                                      </p:cBhvr>
                                      <p:to>
                                        <p:strVal val="visible"/>
                                      </p:to>
                                    </p:set>
                                    <p:anim calcmode="lin" valueType="num">
                                      <p:cBhvr additive="base">
                                        <p:cTn id="49" dur="500" fill="hold"/>
                                        <p:tgtEl>
                                          <p:spTgt spid="7177">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17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7177">
                                            <p:txEl>
                                              <p:pRg st="9" end="9"/>
                                            </p:txEl>
                                          </p:spTgt>
                                        </p:tgtEl>
                                        <p:attrNameLst>
                                          <p:attrName>style.visibility</p:attrName>
                                        </p:attrNameLst>
                                      </p:cBhvr>
                                      <p:to>
                                        <p:strVal val="visible"/>
                                      </p:to>
                                    </p:set>
                                    <p:anim calcmode="lin" valueType="num">
                                      <p:cBhvr additive="base">
                                        <p:cTn id="55" dur="500" fill="hold"/>
                                        <p:tgtEl>
                                          <p:spTgt spid="7177">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177">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7177">
                                            <p:txEl>
                                              <p:pRg st="10" end="10"/>
                                            </p:txEl>
                                          </p:spTgt>
                                        </p:tgtEl>
                                        <p:attrNameLst>
                                          <p:attrName>style.visibility</p:attrName>
                                        </p:attrNameLst>
                                      </p:cBhvr>
                                      <p:to>
                                        <p:strVal val="visible"/>
                                      </p:to>
                                    </p:set>
                                    <p:anim calcmode="lin" valueType="num">
                                      <p:cBhvr additive="base">
                                        <p:cTn id="61" dur="500" fill="hold"/>
                                        <p:tgtEl>
                                          <p:spTgt spid="7177">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177">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7177">
                                            <p:txEl>
                                              <p:pRg st="11" end="11"/>
                                            </p:txEl>
                                          </p:spTgt>
                                        </p:tgtEl>
                                        <p:attrNameLst>
                                          <p:attrName>style.visibility</p:attrName>
                                        </p:attrNameLst>
                                      </p:cBhvr>
                                      <p:to>
                                        <p:strVal val="visible"/>
                                      </p:to>
                                    </p:set>
                                    <p:anim calcmode="lin" valueType="num">
                                      <p:cBhvr additive="base">
                                        <p:cTn id="67" dur="500" fill="hold"/>
                                        <p:tgtEl>
                                          <p:spTgt spid="7177">
                                            <p:txEl>
                                              <p:pRg st="11" end="1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7177">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7"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3"/>
          <p:cNvSpPr>
            <a:spLocks noGrp="1"/>
          </p:cNvSpPr>
          <p:nvPr>
            <p:ph type="sldNum" sz="quarter" idx="12"/>
          </p:nvPr>
        </p:nvSpPr>
        <p:spPr>
          <a:noFill/>
        </p:spPr>
        <p:txBody>
          <a:bodyPr/>
          <a:lstStyle/>
          <a:p>
            <a:fld id="{4DAB01E4-7B07-4BF6-8EBF-6B52492B8A39}" type="slidenum">
              <a:rPr lang="en-GB" smtClean="0"/>
              <a:pPr/>
              <a:t>32</a:t>
            </a:fld>
            <a:endParaRPr lang="en-GB" smtClean="0"/>
          </a:p>
        </p:txBody>
      </p:sp>
      <p:sp>
        <p:nvSpPr>
          <p:cNvPr id="34819" name="Text Box 2"/>
          <p:cNvSpPr txBox="1">
            <a:spLocks noChangeArrowheads="1"/>
          </p:cNvSpPr>
          <p:nvPr/>
        </p:nvSpPr>
        <p:spPr bwMode="auto">
          <a:xfrm>
            <a:off x="2286000" y="1981200"/>
            <a:ext cx="5410200" cy="457200"/>
          </a:xfrm>
          <a:prstGeom prst="rect">
            <a:avLst/>
          </a:prstGeom>
          <a:noFill/>
          <a:ln w="9525">
            <a:noFill/>
            <a:miter lim="800000"/>
            <a:headEnd/>
            <a:tailEnd/>
          </a:ln>
        </p:spPr>
        <p:txBody>
          <a:bodyPr>
            <a:spAutoFit/>
          </a:bodyPr>
          <a:lstStyle/>
          <a:p>
            <a:pPr>
              <a:spcBef>
                <a:spcPct val="50000"/>
              </a:spcBef>
            </a:pPr>
            <a:endParaRPr lang="en-GB" sz="2400">
              <a:latin typeface="Times New Roman" pitchFamily="18" charset="0"/>
            </a:endParaRPr>
          </a:p>
        </p:txBody>
      </p:sp>
      <p:sp>
        <p:nvSpPr>
          <p:cNvPr id="10244" name="Rectangle 4"/>
          <p:cNvSpPr>
            <a:spLocks noGrp="1" noChangeArrowheads="1"/>
          </p:cNvSpPr>
          <p:nvPr>
            <p:ph type="title" idx="4294967295"/>
          </p:nvPr>
        </p:nvSpPr>
        <p:spPr/>
        <p:txBody>
          <a:bodyPr/>
          <a:lstStyle/>
          <a:p>
            <a:pPr eaLnBrk="1" hangingPunct="1">
              <a:defRPr/>
            </a:pPr>
            <a:r>
              <a:rPr lang="en-US" smtClean="0"/>
              <a:t>Discussion Question</a:t>
            </a:r>
          </a:p>
        </p:txBody>
      </p:sp>
      <p:grpSp>
        <p:nvGrpSpPr>
          <p:cNvPr id="2" name="Group 6"/>
          <p:cNvGrpSpPr>
            <a:grpSpLocks/>
          </p:cNvGrpSpPr>
          <p:nvPr/>
        </p:nvGrpSpPr>
        <p:grpSpPr bwMode="auto">
          <a:xfrm>
            <a:off x="1981200" y="2057400"/>
            <a:ext cx="5989638" cy="4038600"/>
            <a:chOff x="1248" y="1296"/>
            <a:chExt cx="3773" cy="2544"/>
          </a:xfrm>
        </p:grpSpPr>
        <p:sp>
          <p:nvSpPr>
            <p:cNvPr id="34822" name="Text Box 3"/>
            <p:cNvSpPr txBox="1">
              <a:spLocks noChangeArrowheads="1"/>
            </p:cNvSpPr>
            <p:nvPr/>
          </p:nvSpPr>
          <p:spPr bwMode="auto">
            <a:xfrm>
              <a:off x="1248" y="1296"/>
              <a:ext cx="3552" cy="1961"/>
            </a:xfrm>
            <a:prstGeom prst="rect">
              <a:avLst/>
            </a:prstGeom>
            <a:noFill/>
            <a:ln w="25400">
              <a:noFill/>
              <a:miter lim="800000"/>
              <a:headEnd/>
              <a:tailEnd/>
            </a:ln>
          </p:spPr>
          <p:txBody>
            <a:bodyPr>
              <a:spAutoFit/>
            </a:bodyPr>
            <a:lstStyle/>
            <a:p>
              <a:pPr>
                <a:spcBef>
                  <a:spcPct val="20000"/>
                </a:spcBef>
              </a:pPr>
              <a:r>
                <a:rPr lang="en-US" sz="3600">
                  <a:latin typeface="Arial" charset="0"/>
                </a:rPr>
                <a:t>What are you already doing to differentiate instruction in your classroom?</a:t>
              </a:r>
            </a:p>
            <a:p>
              <a:pPr>
                <a:spcBef>
                  <a:spcPct val="50000"/>
                </a:spcBef>
              </a:pPr>
              <a:endParaRPr lang="en-US" sz="3600">
                <a:latin typeface="Times New Roman" pitchFamily="18" charset="0"/>
              </a:endParaRPr>
            </a:p>
          </p:txBody>
        </p:sp>
        <p:pic>
          <p:nvPicPr>
            <p:cNvPr id="34823" name="Picture 5" descr="Question Mark 4"/>
            <p:cNvPicPr>
              <a:picLocks noChangeAspect="1" noChangeArrowheads="1"/>
            </p:cNvPicPr>
            <p:nvPr/>
          </p:nvPicPr>
          <p:blipFill>
            <a:blip r:embed="rId3"/>
            <a:srcRect/>
            <a:stretch>
              <a:fillRect/>
            </a:stretch>
          </p:blipFill>
          <p:spPr bwMode="auto">
            <a:xfrm>
              <a:off x="3840" y="2448"/>
              <a:ext cx="1181" cy="1392"/>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5"/>
          <p:cNvSpPr>
            <a:spLocks noGrp="1"/>
          </p:cNvSpPr>
          <p:nvPr>
            <p:ph type="sldNum" sz="quarter" idx="12"/>
          </p:nvPr>
        </p:nvSpPr>
        <p:spPr>
          <a:noFill/>
        </p:spPr>
        <p:txBody>
          <a:bodyPr/>
          <a:lstStyle/>
          <a:p>
            <a:fld id="{FFE65CE6-6071-494F-BE52-E98CB3AB7794}" type="slidenum">
              <a:rPr lang="en-GB" smtClean="0"/>
              <a:pPr/>
              <a:t>33</a:t>
            </a:fld>
            <a:endParaRPr lang="en-GB" smtClean="0"/>
          </a:p>
        </p:txBody>
      </p:sp>
      <p:sp>
        <p:nvSpPr>
          <p:cNvPr id="40962" name="Rectangle 2"/>
          <p:cNvSpPr>
            <a:spLocks noGrp="1" noChangeArrowheads="1"/>
          </p:cNvSpPr>
          <p:nvPr>
            <p:ph type="title"/>
          </p:nvPr>
        </p:nvSpPr>
        <p:spPr/>
        <p:txBody>
          <a:bodyPr/>
          <a:lstStyle/>
          <a:p>
            <a:pPr eaLnBrk="1" hangingPunct="1">
              <a:defRPr/>
            </a:pPr>
            <a:r>
              <a:rPr lang="en-US" sz="4000" dirty="0" smtClean="0"/>
              <a:t>Differentiation Strategies</a:t>
            </a:r>
          </a:p>
        </p:txBody>
      </p:sp>
      <p:sp>
        <p:nvSpPr>
          <p:cNvPr id="40963" name="Rectangle 3"/>
          <p:cNvSpPr>
            <a:spLocks noGrp="1" noChangeArrowheads="1"/>
          </p:cNvSpPr>
          <p:nvPr>
            <p:ph type="body" idx="1"/>
          </p:nvPr>
        </p:nvSpPr>
        <p:spPr/>
        <p:txBody>
          <a:bodyPr/>
          <a:lstStyle/>
          <a:p>
            <a:pPr eaLnBrk="1" hangingPunct="1">
              <a:buFont typeface="Wingdings" pitchFamily="2" charset="2"/>
              <a:buNone/>
              <a:defRPr/>
            </a:pPr>
            <a:r>
              <a:rPr lang="en-US" smtClean="0"/>
              <a:t>Compacting</a:t>
            </a:r>
          </a:p>
          <a:p>
            <a:pPr eaLnBrk="1" hangingPunct="1">
              <a:buFont typeface="Wingdings" pitchFamily="2" charset="2"/>
              <a:buNone/>
              <a:defRPr/>
            </a:pPr>
            <a:endParaRPr lang="en-US" sz="2000" smtClean="0"/>
          </a:p>
          <a:p>
            <a:pPr eaLnBrk="1" hangingPunct="1">
              <a:buFont typeface="Wingdings" pitchFamily="2" charset="2"/>
              <a:buNone/>
              <a:defRPr/>
            </a:pPr>
            <a:r>
              <a:rPr lang="en-US" smtClean="0"/>
              <a:t>Independent Study</a:t>
            </a:r>
          </a:p>
          <a:p>
            <a:pPr eaLnBrk="1" hangingPunct="1">
              <a:buFont typeface="Wingdings" pitchFamily="2" charset="2"/>
              <a:buNone/>
              <a:defRPr/>
            </a:pPr>
            <a:endParaRPr lang="en-US" sz="2000" smtClean="0"/>
          </a:p>
          <a:p>
            <a:pPr eaLnBrk="1" hangingPunct="1">
              <a:buFont typeface="Wingdings" pitchFamily="2" charset="2"/>
              <a:buNone/>
              <a:defRPr/>
            </a:pPr>
            <a:r>
              <a:rPr lang="en-US" smtClean="0"/>
              <a:t>Interest Centers or Interest Groups</a:t>
            </a:r>
          </a:p>
          <a:p>
            <a:pPr eaLnBrk="1" hangingPunct="1">
              <a:buFont typeface="Wingdings" pitchFamily="2" charset="2"/>
              <a:buNone/>
              <a:defRPr/>
            </a:pPr>
            <a:endParaRPr lang="en-US" sz="2000" smtClean="0"/>
          </a:p>
          <a:p>
            <a:pPr eaLnBrk="1" hangingPunct="1">
              <a:buFont typeface="Wingdings" pitchFamily="2" charset="2"/>
              <a:buNone/>
              <a:defRPr/>
            </a:pPr>
            <a:r>
              <a:rPr lang="en-US" smtClean="0"/>
              <a:t>Flexible Grouping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Slide Number Placeholder 5"/>
          <p:cNvSpPr>
            <a:spLocks noGrp="1"/>
          </p:cNvSpPr>
          <p:nvPr>
            <p:ph type="sldNum" sz="quarter" idx="12"/>
          </p:nvPr>
        </p:nvSpPr>
        <p:spPr>
          <a:noFill/>
        </p:spPr>
        <p:txBody>
          <a:bodyPr/>
          <a:lstStyle/>
          <a:p>
            <a:fld id="{4F0641CF-E16E-4129-9272-1782717F8628}" type="slidenum">
              <a:rPr lang="en-GB" smtClean="0"/>
              <a:pPr/>
              <a:t>34</a:t>
            </a:fld>
            <a:endParaRPr lang="en-GB" smtClean="0"/>
          </a:p>
        </p:txBody>
      </p:sp>
      <p:sp>
        <p:nvSpPr>
          <p:cNvPr id="12290" name="Rectangle 2"/>
          <p:cNvSpPr>
            <a:spLocks noGrp="1" noChangeArrowheads="1"/>
          </p:cNvSpPr>
          <p:nvPr>
            <p:ph type="title"/>
          </p:nvPr>
        </p:nvSpPr>
        <p:spPr/>
        <p:txBody>
          <a:bodyPr/>
          <a:lstStyle/>
          <a:p>
            <a:pPr eaLnBrk="1" hangingPunct="1">
              <a:defRPr/>
            </a:pPr>
            <a:r>
              <a:rPr lang="en-US" smtClean="0"/>
              <a:t>Examples of Differentiation Strategies</a:t>
            </a:r>
          </a:p>
        </p:txBody>
      </p:sp>
      <p:sp>
        <p:nvSpPr>
          <p:cNvPr id="12292" name="Rectangle 4"/>
          <p:cNvSpPr>
            <a:spLocks noGrp="1" noChangeArrowheads="1"/>
          </p:cNvSpPr>
          <p:nvPr>
            <p:ph type="body" idx="1"/>
          </p:nvPr>
        </p:nvSpPr>
        <p:spPr>
          <a:xfrm>
            <a:off x="457200" y="1936750"/>
            <a:ext cx="7010400" cy="4311650"/>
          </a:xfrm>
        </p:spPr>
        <p:txBody>
          <a:bodyPr/>
          <a:lstStyle/>
          <a:p>
            <a:pPr eaLnBrk="1" hangingPunct="1">
              <a:defRPr/>
            </a:pPr>
            <a:r>
              <a:rPr lang="en-US" dirty="0" smtClean="0"/>
              <a:t>Choice Boards – menus, tic-tac-toe,</a:t>
            </a:r>
            <a:endParaRPr lang="en-US" sz="2000" dirty="0" smtClean="0"/>
          </a:p>
          <a:p>
            <a:pPr eaLnBrk="1" hangingPunct="1">
              <a:defRPr/>
            </a:pPr>
            <a:r>
              <a:rPr lang="en-US" dirty="0" smtClean="0"/>
              <a:t>Tiered Activities</a:t>
            </a:r>
          </a:p>
          <a:p>
            <a:pPr eaLnBrk="1" hangingPunct="1">
              <a:defRPr/>
            </a:pPr>
            <a:r>
              <a:rPr lang="en-US" dirty="0" smtClean="0"/>
              <a:t>Learning Contracts</a:t>
            </a:r>
          </a:p>
          <a:p>
            <a:pPr eaLnBrk="1" hangingPunct="1">
              <a:defRPr/>
            </a:pPr>
            <a:r>
              <a:rPr lang="en-US" dirty="0" smtClean="0"/>
              <a:t>Projects</a:t>
            </a:r>
          </a:p>
          <a:p>
            <a:pPr eaLnBrk="1" hangingPunct="1">
              <a:defRPr/>
            </a:pPr>
            <a:r>
              <a:rPr lang="en-US" dirty="0" smtClean="0"/>
              <a:t>Effective grouping</a:t>
            </a:r>
          </a:p>
          <a:p>
            <a:pPr eaLnBrk="1" hangingPunct="1">
              <a:defRPr/>
            </a:pPr>
            <a:r>
              <a:rPr lang="en-US" smtClean="0"/>
              <a:t>Jigsaw activities</a:t>
            </a:r>
          </a:p>
          <a:p>
            <a:pPr eaLnBrk="1" hangingPunct="1">
              <a:defRPr/>
            </a:pPr>
            <a:r>
              <a:rPr lang="en-US" dirty="0" smtClean="0"/>
              <a:t>The Layered Curriculum</a:t>
            </a:r>
          </a:p>
          <a:p>
            <a:pPr eaLnBrk="1" hangingPunct="1">
              <a:defRPr/>
            </a:pPr>
            <a:endParaRPr lang="en-US" dirty="0" smtClean="0"/>
          </a:p>
          <a:p>
            <a:pPr eaLnBrk="1" hangingPunct="1">
              <a:defRPr/>
            </a:pPr>
            <a:endParaRPr lang="en-US" sz="2000" dirty="0" smtClean="0"/>
          </a:p>
          <a:p>
            <a:pPr eaLnBrk="1" hangingPunct="1">
              <a:defRPr/>
            </a:pPr>
            <a:endParaRPr lang="en-US" sz="2000" dirty="0" smtClean="0"/>
          </a:p>
          <a:p>
            <a:pPr eaLnBrk="1" hangingPunct="1">
              <a:defRPr/>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2292">
                                            <p:txEl>
                                              <p:pRg st="0" end="0"/>
                                            </p:txEl>
                                          </p:spTgt>
                                        </p:tgtEl>
                                        <p:attrNameLst>
                                          <p:attrName>style.visibility</p:attrName>
                                        </p:attrNameLst>
                                      </p:cBhvr>
                                      <p:to>
                                        <p:strVal val="visible"/>
                                      </p:to>
                                    </p:set>
                                    <p:animEffect transition="in" filter="randombar(horizontal)">
                                      <p:cBhvr>
                                        <p:cTn id="7" dur="500"/>
                                        <p:tgtEl>
                                          <p:spTgt spid="12292">
                                            <p:txEl>
                                              <p:pRg st="0" end="0"/>
                                            </p:txEl>
                                          </p:spTgt>
                                        </p:tgtEl>
                                      </p:cBhvr>
                                    </p:animEffect>
                                  </p:childTnLst>
                                  <p:subTnLst>
                                    <p:animClr clrSpc="rgb" dir="cw">
                                      <p:cBhvr override="childStyle">
                                        <p:cTn dur="1" fill="hold" display="0" masterRel="nextClick" afterEffect="1"/>
                                        <p:tgtEl>
                                          <p:spTgt spid="12292">
                                            <p:txEl>
                                              <p:pRg st="0" end="0"/>
                                            </p:txEl>
                                          </p:spTgt>
                                        </p:tgtEl>
                                        <p:attrNameLst>
                                          <p:attrName>ppt_c</p:attrName>
                                        </p:attrNameLst>
                                      </p:cBhvr>
                                      <p:to>
                                        <a:schemeClr val="folHlink"/>
                                      </p:to>
                                    </p:animClr>
                                  </p:sub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292">
                                            <p:txEl>
                                              <p:pRg st="1" end="1"/>
                                            </p:txEl>
                                          </p:spTgt>
                                        </p:tgtEl>
                                        <p:attrNameLst>
                                          <p:attrName>style.visibility</p:attrName>
                                        </p:attrNameLst>
                                      </p:cBhvr>
                                      <p:to>
                                        <p:strVal val="visible"/>
                                      </p:to>
                                    </p:set>
                                    <p:animEffect transition="in" filter="randombar(horizontal)">
                                      <p:cBhvr>
                                        <p:cTn id="12" dur="500"/>
                                        <p:tgtEl>
                                          <p:spTgt spid="12292">
                                            <p:txEl>
                                              <p:pRg st="1" end="1"/>
                                            </p:txEl>
                                          </p:spTgt>
                                        </p:tgtEl>
                                      </p:cBhvr>
                                    </p:animEffect>
                                  </p:childTnLst>
                                  <p:subTnLst>
                                    <p:animClr clrSpc="rgb" dir="cw">
                                      <p:cBhvr override="childStyle">
                                        <p:cTn dur="1" fill="hold" display="0" masterRel="nextClick" afterEffect="1"/>
                                        <p:tgtEl>
                                          <p:spTgt spid="12292">
                                            <p:txEl>
                                              <p:pRg st="1" end="1"/>
                                            </p:txEl>
                                          </p:spTgt>
                                        </p:tgtEl>
                                        <p:attrNameLst>
                                          <p:attrName>ppt_c</p:attrName>
                                        </p:attrNameLst>
                                      </p:cBhvr>
                                      <p:to>
                                        <a:schemeClr val="folHlink"/>
                                      </p:to>
                                    </p:animClr>
                                  </p:sub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2292">
                                            <p:txEl>
                                              <p:pRg st="2" end="2"/>
                                            </p:txEl>
                                          </p:spTgt>
                                        </p:tgtEl>
                                        <p:attrNameLst>
                                          <p:attrName>style.visibility</p:attrName>
                                        </p:attrNameLst>
                                      </p:cBhvr>
                                      <p:to>
                                        <p:strVal val="visible"/>
                                      </p:to>
                                    </p:set>
                                    <p:animEffect transition="in" filter="randombar(horizontal)">
                                      <p:cBhvr>
                                        <p:cTn id="17" dur="500"/>
                                        <p:tgtEl>
                                          <p:spTgt spid="12292">
                                            <p:txEl>
                                              <p:pRg st="2" end="2"/>
                                            </p:txEl>
                                          </p:spTgt>
                                        </p:tgtEl>
                                      </p:cBhvr>
                                    </p:animEffect>
                                  </p:childTnLst>
                                  <p:subTnLst>
                                    <p:animClr clrSpc="rgb" dir="cw">
                                      <p:cBhvr override="childStyle">
                                        <p:cTn dur="1" fill="hold" display="0" masterRel="nextClick" afterEffect="1"/>
                                        <p:tgtEl>
                                          <p:spTgt spid="12292">
                                            <p:txEl>
                                              <p:pRg st="2" end="2"/>
                                            </p:txEl>
                                          </p:spTgt>
                                        </p:tgtEl>
                                        <p:attrNameLst>
                                          <p:attrName>ppt_c</p:attrName>
                                        </p:attrNameLst>
                                      </p:cBhvr>
                                      <p:to>
                                        <a:schemeClr val="folHlink"/>
                                      </p:to>
                                    </p:animClr>
                                  </p:sub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2292">
                                            <p:txEl>
                                              <p:pRg st="3" end="3"/>
                                            </p:txEl>
                                          </p:spTgt>
                                        </p:tgtEl>
                                        <p:attrNameLst>
                                          <p:attrName>style.visibility</p:attrName>
                                        </p:attrNameLst>
                                      </p:cBhvr>
                                      <p:to>
                                        <p:strVal val="visible"/>
                                      </p:to>
                                    </p:set>
                                    <p:animEffect transition="in" filter="randombar(horizontal)">
                                      <p:cBhvr>
                                        <p:cTn id="22" dur="500"/>
                                        <p:tgtEl>
                                          <p:spTgt spid="12292">
                                            <p:txEl>
                                              <p:pRg st="3" end="3"/>
                                            </p:txEl>
                                          </p:spTgt>
                                        </p:tgtEl>
                                      </p:cBhvr>
                                    </p:animEffect>
                                  </p:childTnLst>
                                  <p:subTnLst>
                                    <p:animClr clrSpc="rgb" dir="cw">
                                      <p:cBhvr override="childStyle">
                                        <p:cTn dur="1" fill="hold" display="0" masterRel="nextClick" afterEffect="1"/>
                                        <p:tgtEl>
                                          <p:spTgt spid="12292">
                                            <p:txEl>
                                              <p:pRg st="3" end="3"/>
                                            </p:txEl>
                                          </p:spTgt>
                                        </p:tgtEl>
                                        <p:attrNameLst>
                                          <p:attrName>ppt_c</p:attrName>
                                        </p:attrNameLst>
                                      </p:cBhvr>
                                      <p:to>
                                        <a:schemeClr val="folHlink"/>
                                      </p:to>
                                    </p:animClr>
                                  </p:sub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2292">
                                            <p:txEl>
                                              <p:pRg st="4" end="4"/>
                                            </p:txEl>
                                          </p:spTgt>
                                        </p:tgtEl>
                                        <p:attrNameLst>
                                          <p:attrName>style.visibility</p:attrName>
                                        </p:attrNameLst>
                                      </p:cBhvr>
                                      <p:to>
                                        <p:strVal val="visible"/>
                                      </p:to>
                                    </p:set>
                                    <p:animEffect transition="in" filter="randombar(horizontal)">
                                      <p:cBhvr>
                                        <p:cTn id="27" dur="500"/>
                                        <p:tgtEl>
                                          <p:spTgt spid="12292">
                                            <p:txEl>
                                              <p:pRg st="4" end="4"/>
                                            </p:txEl>
                                          </p:spTgt>
                                        </p:tgtEl>
                                      </p:cBhvr>
                                    </p:animEffect>
                                  </p:childTnLst>
                                  <p:subTnLst>
                                    <p:animClr clrSpc="rgb" dir="cw">
                                      <p:cBhvr override="childStyle">
                                        <p:cTn dur="1" fill="hold" display="0" masterRel="nextClick" afterEffect="1"/>
                                        <p:tgtEl>
                                          <p:spTgt spid="12292">
                                            <p:txEl>
                                              <p:pRg st="4" end="4"/>
                                            </p:txEl>
                                          </p:spTgt>
                                        </p:tgtEl>
                                        <p:attrNameLst>
                                          <p:attrName>ppt_c</p:attrName>
                                        </p:attrNameLst>
                                      </p:cBhvr>
                                      <p:to>
                                        <a:schemeClr val="folHlink"/>
                                      </p:to>
                                    </p:animClr>
                                  </p:sub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2292">
                                            <p:txEl>
                                              <p:pRg st="5" end="5"/>
                                            </p:txEl>
                                          </p:spTgt>
                                        </p:tgtEl>
                                        <p:attrNameLst>
                                          <p:attrName>style.visibility</p:attrName>
                                        </p:attrNameLst>
                                      </p:cBhvr>
                                      <p:to>
                                        <p:strVal val="visible"/>
                                      </p:to>
                                    </p:set>
                                    <p:animEffect transition="in" filter="randombar(horizontal)">
                                      <p:cBhvr>
                                        <p:cTn id="32" dur="500"/>
                                        <p:tgtEl>
                                          <p:spTgt spid="12292">
                                            <p:txEl>
                                              <p:pRg st="5" end="5"/>
                                            </p:txEl>
                                          </p:spTgt>
                                        </p:tgtEl>
                                      </p:cBhvr>
                                    </p:animEffect>
                                  </p:childTnLst>
                                  <p:subTnLst>
                                    <p:animClr clrSpc="rgb" dir="cw">
                                      <p:cBhvr override="childStyle">
                                        <p:cTn dur="1" fill="hold" display="0" masterRel="nextClick" afterEffect="1"/>
                                        <p:tgtEl>
                                          <p:spTgt spid="12292">
                                            <p:txEl>
                                              <p:pRg st="5" end="5"/>
                                            </p:txEl>
                                          </p:spTgt>
                                        </p:tgtEl>
                                        <p:attrNameLst>
                                          <p:attrName>ppt_c</p:attrName>
                                        </p:attrNameLst>
                                      </p:cBhvr>
                                      <p:to>
                                        <a:schemeClr val="folHlink"/>
                                      </p:to>
                                    </p:animClr>
                                  </p:sub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12292">
                                            <p:txEl>
                                              <p:pRg st="6" end="6"/>
                                            </p:txEl>
                                          </p:spTgt>
                                        </p:tgtEl>
                                        <p:attrNameLst>
                                          <p:attrName>style.visibility</p:attrName>
                                        </p:attrNameLst>
                                      </p:cBhvr>
                                      <p:to>
                                        <p:strVal val="visible"/>
                                      </p:to>
                                    </p:set>
                                    <p:animEffect transition="in" filter="randombar(horizontal)">
                                      <p:cBhvr>
                                        <p:cTn id="37" dur="500"/>
                                        <p:tgtEl>
                                          <p:spTgt spid="12292">
                                            <p:txEl>
                                              <p:pRg st="6" end="6"/>
                                            </p:txEl>
                                          </p:spTgt>
                                        </p:tgtEl>
                                      </p:cBhvr>
                                    </p:animEffect>
                                  </p:childTnLst>
                                  <p:subTnLst>
                                    <p:animClr clrSpc="rgb" dir="cw">
                                      <p:cBhvr override="childStyle">
                                        <p:cTn dur="1" fill="hold" display="0" masterRel="nextClick" afterEffect="1"/>
                                        <p:tgtEl>
                                          <p:spTgt spid="12292">
                                            <p:txEl>
                                              <p:pRg st="6" end="6"/>
                                            </p:txEl>
                                          </p:spTgt>
                                        </p:tgtEl>
                                        <p:attrNameLst>
                                          <p:attrName>ppt_c</p:attrName>
                                        </p:attrNameLst>
                                      </p:cBhvr>
                                      <p:to>
                                        <a:schemeClr val="fo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a:noFill/>
        </p:spPr>
        <p:txBody>
          <a:bodyPr/>
          <a:lstStyle/>
          <a:p>
            <a:fld id="{DFF714CE-18AD-45F6-BF32-510D15CF7E87}" type="slidenum">
              <a:rPr lang="en-GB" smtClean="0"/>
              <a:pPr/>
              <a:t>35</a:t>
            </a:fld>
            <a:endParaRPr lang="en-GB" smtClean="0"/>
          </a:p>
        </p:txBody>
      </p:sp>
      <p:pic>
        <p:nvPicPr>
          <p:cNvPr id="37891" name="Picture 2"/>
          <p:cNvPicPr>
            <a:picLocks noChangeAspect="1" noChangeArrowheads="1"/>
          </p:cNvPicPr>
          <p:nvPr/>
        </p:nvPicPr>
        <p:blipFill>
          <a:blip r:embed="rId2"/>
          <a:srcRect/>
          <a:stretch>
            <a:fillRect/>
          </a:stretch>
        </p:blipFill>
        <p:spPr bwMode="auto">
          <a:xfrm>
            <a:off x="7086600" y="762000"/>
            <a:ext cx="1143000" cy="866775"/>
          </a:xfrm>
          <a:prstGeom prst="rect">
            <a:avLst/>
          </a:prstGeom>
          <a:noFill/>
          <a:ln w="9525">
            <a:noFill/>
            <a:miter lim="800000"/>
            <a:headEnd/>
            <a:tailEnd/>
          </a:ln>
        </p:spPr>
      </p:pic>
      <p:pic>
        <p:nvPicPr>
          <p:cNvPr id="37892" name="Picture 3"/>
          <p:cNvPicPr>
            <a:picLocks noChangeAspect="1" noChangeArrowheads="1"/>
          </p:cNvPicPr>
          <p:nvPr/>
        </p:nvPicPr>
        <p:blipFill>
          <a:blip r:embed="rId3"/>
          <a:srcRect/>
          <a:stretch>
            <a:fillRect/>
          </a:stretch>
        </p:blipFill>
        <p:spPr bwMode="auto">
          <a:xfrm>
            <a:off x="7162800" y="2133600"/>
            <a:ext cx="933450" cy="695325"/>
          </a:xfrm>
          <a:prstGeom prst="rect">
            <a:avLst/>
          </a:prstGeom>
          <a:noFill/>
          <a:ln w="9525">
            <a:noFill/>
            <a:miter lim="800000"/>
            <a:headEnd/>
            <a:tailEnd/>
          </a:ln>
        </p:spPr>
      </p:pic>
      <p:pic>
        <p:nvPicPr>
          <p:cNvPr id="37893" name="Picture 4"/>
          <p:cNvPicPr>
            <a:picLocks noChangeAspect="1" noChangeArrowheads="1"/>
          </p:cNvPicPr>
          <p:nvPr/>
        </p:nvPicPr>
        <p:blipFill>
          <a:blip r:embed="rId4"/>
          <a:srcRect/>
          <a:stretch>
            <a:fillRect/>
          </a:stretch>
        </p:blipFill>
        <p:spPr bwMode="auto">
          <a:xfrm>
            <a:off x="7086600" y="3810000"/>
            <a:ext cx="1028700" cy="781050"/>
          </a:xfrm>
          <a:prstGeom prst="rect">
            <a:avLst/>
          </a:prstGeom>
          <a:noFill/>
          <a:ln w="9525">
            <a:noFill/>
            <a:miter lim="800000"/>
            <a:headEnd/>
            <a:tailEnd/>
          </a:ln>
        </p:spPr>
      </p:pic>
      <p:pic>
        <p:nvPicPr>
          <p:cNvPr id="37894" name="Picture 5"/>
          <p:cNvPicPr>
            <a:picLocks noChangeAspect="1" noChangeArrowheads="1"/>
          </p:cNvPicPr>
          <p:nvPr/>
        </p:nvPicPr>
        <p:blipFill>
          <a:blip r:embed="rId5"/>
          <a:srcRect/>
          <a:stretch>
            <a:fillRect/>
          </a:stretch>
        </p:blipFill>
        <p:spPr bwMode="auto">
          <a:xfrm>
            <a:off x="7010400" y="5334000"/>
            <a:ext cx="1123950" cy="857250"/>
          </a:xfrm>
          <a:prstGeom prst="rect">
            <a:avLst/>
          </a:prstGeom>
          <a:noFill/>
          <a:ln w="9525">
            <a:noFill/>
            <a:miter lim="800000"/>
            <a:headEnd/>
            <a:tailEnd/>
          </a:ln>
        </p:spPr>
      </p:pic>
      <p:sp>
        <p:nvSpPr>
          <p:cNvPr id="37895" name="Rectangle 6"/>
          <p:cNvSpPr>
            <a:spLocks noChangeArrowheads="1"/>
          </p:cNvSpPr>
          <p:nvPr/>
        </p:nvSpPr>
        <p:spPr bwMode="auto">
          <a:xfrm>
            <a:off x="381000" y="1524000"/>
            <a:ext cx="7162800" cy="1654175"/>
          </a:xfrm>
          <a:prstGeom prst="rect">
            <a:avLst/>
          </a:prstGeom>
          <a:noFill/>
          <a:ln w="9525">
            <a:noFill/>
            <a:miter lim="800000"/>
            <a:headEnd/>
            <a:tailEnd/>
          </a:ln>
        </p:spPr>
        <p:txBody>
          <a:bodyPr lIns="0" tIns="152352" rIns="0" bIns="38088" anchor="ctr">
            <a:spAutoFit/>
          </a:bodyPr>
          <a:lstStyle/>
          <a:p>
            <a:pPr>
              <a:tabLst>
                <a:tab pos="274638" algn="l"/>
              </a:tabLst>
            </a:pPr>
            <a:r>
              <a:rPr lang="en-US" sz="2400" b="1" i="1">
                <a:latin typeface="Arial" charset="0"/>
              </a:rPr>
              <a:t>Entrée (Select One)</a:t>
            </a:r>
          </a:p>
          <a:p>
            <a:pPr eaLnBrk="0" hangingPunct="0">
              <a:buFontTx/>
              <a:buChar char="•"/>
              <a:tabLst>
                <a:tab pos="274638" algn="l"/>
              </a:tabLst>
            </a:pPr>
            <a:r>
              <a:rPr lang="en-US">
                <a:latin typeface="Arial" charset="0"/>
                <a:cs typeface="Times New Roman" pitchFamily="18" charset="0"/>
              </a:rPr>
              <a:t>Draw a picture that shows what happens during photosynthesis.</a:t>
            </a:r>
            <a:endParaRPr lang="en-US">
              <a:latin typeface="Arial" charset="0"/>
            </a:endParaRPr>
          </a:p>
          <a:p>
            <a:pPr eaLnBrk="0" hangingPunct="0">
              <a:buFontTx/>
              <a:buChar char="•"/>
              <a:tabLst>
                <a:tab pos="274638" algn="l"/>
              </a:tabLst>
            </a:pPr>
            <a:r>
              <a:rPr lang="en-US">
                <a:latin typeface="Arial" charset="0"/>
                <a:cs typeface="Times New Roman" pitchFamily="18" charset="0"/>
              </a:rPr>
              <a:t>Write two paragraphs about what happens during photosynthesis.</a:t>
            </a:r>
            <a:endParaRPr lang="en-US">
              <a:latin typeface="Arial" charset="0"/>
            </a:endParaRPr>
          </a:p>
          <a:p>
            <a:pPr eaLnBrk="0" hangingPunct="0">
              <a:buFontTx/>
              <a:buChar char="•"/>
              <a:tabLst>
                <a:tab pos="274638" algn="l"/>
              </a:tabLst>
            </a:pPr>
            <a:r>
              <a:rPr lang="en-US">
                <a:latin typeface="Arial" charset="0"/>
                <a:cs typeface="Times New Roman" pitchFamily="18" charset="0"/>
              </a:rPr>
              <a:t>Create a rap that explains what happens during photosynthesis.</a:t>
            </a:r>
            <a:endParaRPr lang="en-US">
              <a:latin typeface="Arial" charset="0"/>
            </a:endParaRPr>
          </a:p>
          <a:p>
            <a:pPr eaLnBrk="0" hangingPunct="0">
              <a:tabLst>
                <a:tab pos="274638" algn="l"/>
              </a:tabLst>
            </a:pPr>
            <a:endParaRPr lang="en-US" b="1" i="1">
              <a:latin typeface="Arial" charset="0"/>
            </a:endParaRPr>
          </a:p>
        </p:txBody>
      </p:sp>
      <p:sp>
        <p:nvSpPr>
          <p:cNvPr id="37896" name="Rectangle 7"/>
          <p:cNvSpPr>
            <a:spLocks noChangeArrowheads="1"/>
          </p:cNvSpPr>
          <p:nvPr/>
        </p:nvSpPr>
        <p:spPr bwMode="auto">
          <a:xfrm>
            <a:off x="1447800" y="304800"/>
            <a:ext cx="5527675" cy="457200"/>
          </a:xfrm>
          <a:prstGeom prst="rect">
            <a:avLst/>
          </a:prstGeom>
          <a:noFill/>
          <a:ln w="9525">
            <a:noFill/>
            <a:miter lim="800000"/>
            <a:headEnd/>
            <a:tailEnd/>
          </a:ln>
        </p:spPr>
        <p:txBody>
          <a:bodyPr>
            <a:spAutoFit/>
          </a:bodyPr>
          <a:lstStyle/>
          <a:p>
            <a:r>
              <a:rPr lang="en-US" sz="2400" b="1" u="sng">
                <a:latin typeface="Arial" charset="0"/>
              </a:rPr>
              <a:t>Dinner Menu – Photosynthesis</a:t>
            </a:r>
          </a:p>
        </p:txBody>
      </p:sp>
      <p:sp>
        <p:nvSpPr>
          <p:cNvPr id="37897" name="Rectangle 8"/>
          <p:cNvSpPr>
            <a:spLocks noChangeArrowheads="1"/>
          </p:cNvSpPr>
          <p:nvPr/>
        </p:nvSpPr>
        <p:spPr bwMode="auto">
          <a:xfrm>
            <a:off x="304800" y="838200"/>
            <a:ext cx="5334000" cy="731838"/>
          </a:xfrm>
          <a:prstGeom prst="rect">
            <a:avLst/>
          </a:prstGeom>
          <a:noFill/>
          <a:ln w="9525">
            <a:noFill/>
            <a:miter lim="800000"/>
            <a:headEnd/>
            <a:tailEnd/>
          </a:ln>
        </p:spPr>
        <p:txBody>
          <a:bodyPr>
            <a:spAutoFit/>
          </a:bodyPr>
          <a:lstStyle/>
          <a:p>
            <a:r>
              <a:rPr lang="en-US" sz="2400" b="1" i="1">
                <a:latin typeface="Arial" charset="0"/>
              </a:rPr>
              <a:t>Appetizer (Everyone Shares)</a:t>
            </a:r>
          </a:p>
          <a:p>
            <a:pPr>
              <a:buFontTx/>
              <a:buChar char="•"/>
            </a:pPr>
            <a:r>
              <a:rPr lang="en-US">
                <a:latin typeface="Arial" charset="0"/>
              </a:rPr>
              <a:t>Write the chemical equation for photosynthesis.</a:t>
            </a:r>
          </a:p>
        </p:txBody>
      </p:sp>
      <p:sp>
        <p:nvSpPr>
          <p:cNvPr id="37898" name="Rectangle 9"/>
          <p:cNvSpPr>
            <a:spLocks noChangeArrowheads="1"/>
          </p:cNvSpPr>
          <p:nvPr/>
        </p:nvSpPr>
        <p:spPr bwMode="auto">
          <a:xfrm>
            <a:off x="228600" y="3124200"/>
            <a:ext cx="6629400" cy="1830388"/>
          </a:xfrm>
          <a:prstGeom prst="rect">
            <a:avLst/>
          </a:prstGeom>
          <a:noFill/>
          <a:ln w="9525">
            <a:noFill/>
            <a:miter lim="800000"/>
            <a:headEnd/>
            <a:tailEnd/>
          </a:ln>
        </p:spPr>
        <p:txBody>
          <a:bodyPr>
            <a:spAutoFit/>
          </a:bodyPr>
          <a:lstStyle/>
          <a:p>
            <a:r>
              <a:rPr lang="en-US" sz="2400" b="1" i="1">
                <a:latin typeface="Arial" charset="0"/>
              </a:rPr>
              <a:t>Side Dishes (Select at Least Two) </a:t>
            </a:r>
            <a:endParaRPr lang="en-US" sz="2400">
              <a:latin typeface="Arial" charset="0"/>
            </a:endParaRPr>
          </a:p>
          <a:p>
            <a:pPr>
              <a:buFontTx/>
              <a:buChar char="•"/>
            </a:pPr>
            <a:r>
              <a:rPr lang="en-US">
                <a:latin typeface="Arial" charset="0"/>
              </a:rPr>
              <a:t>Define respiration, in writing.</a:t>
            </a:r>
          </a:p>
          <a:p>
            <a:pPr>
              <a:buFontTx/>
              <a:buChar char="•"/>
            </a:pPr>
            <a:r>
              <a:rPr lang="en-US">
                <a:latin typeface="Arial" charset="0"/>
              </a:rPr>
              <a:t>Compare photosynthesis to respiration using a Venn Diagram.</a:t>
            </a:r>
          </a:p>
          <a:p>
            <a:pPr>
              <a:buFontTx/>
              <a:buChar char="•"/>
            </a:pPr>
            <a:r>
              <a:rPr lang="en-US">
                <a:latin typeface="Arial" charset="0"/>
              </a:rPr>
              <a:t>Write a journal entry from the point of view of a green plant.</a:t>
            </a:r>
          </a:p>
          <a:p>
            <a:pPr>
              <a:buFontTx/>
              <a:buChar char="•"/>
            </a:pPr>
            <a:r>
              <a:rPr lang="en-US">
                <a:latin typeface="Arial" charset="0"/>
              </a:rPr>
              <a:t>With a partner, create and perform a skit that shows the differences between photosynthesis and respiration.</a:t>
            </a:r>
          </a:p>
        </p:txBody>
      </p:sp>
      <p:sp>
        <p:nvSpPr>
          <p:cNvPr id="37899" name="Rectangle 10"/>
          <p:cNvSpPr>
            <a:spLocks noChangeArrowheads="1"/>
          </p:cNvSpPr>
          <p:nvPr/>
        </p:nvSpPr>
        <p:spPr bwMode="auto">
          <a:xfrm>
            <a:off x="228600" y="5181600"/>
            <a:ext cx="6705600" cy="1096963"/>
          </a:xfrm>
          <a:prstGeom prst="rect">
            <a:avLst/>
          </a:prstGeom>
          <a:noFill/>
          <a:ln w="9525">
            <a:noFill/>
            <a:miter lim="800000"/>
            <a:headEnd/>
            <a:tailEnd/>
          </a:ln>
        </p:spPr>
        <p:txBody>
          <a:bodyPr>
            <a:spAutoFit/>
          </a:bodyPr>
          <a:lstStyle/>
          <a:p>
            <a:pPr eaLnBrk="0" hangingPunct="0"/>
            <a:r>
              <a:rPr lang="en-US" sz="2400" b="1" i="1">
                <a:latin typeface="Arial" charset="0"/>
              </a:rPr>
              <a:t>Dessert (Optional)</a:t>
            </a:r>
            <a:endParaRPr lang="en-US" sz="1600">
              <a:latin typeface="Arial" charset="0"/>
            </a:endParaRPr>
          </a:p>
          <a:p>
            <a:pPr eaLnBrk="0" hangingPunct="0">
              <a:buFontTx/>
              <a:buChar char="•"/>
            </a:pPr>
            <a:r>
              <a:rPr lang="en-US">
                <a:latin typeface="Arial" charset="0"/>
              </a:rPr>
              <a:t>Create a test to assess the teacher’s knowledge of photosynthesis.</a:t>
            </a:r>
            <a:r>
              <a:rPr lang="en-US" sz="2400">
                <a:latin typeface="Arial" charset="0"/>
              </a:rPr>
              <a:t>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3"/>
          <p:cNvSpPr>
            <a:spLocks noGrp="1"/>
          </p:cNvSpPr>
          <p:nvPr>
            <p:ph type="sldNum" sz="quarter" idx="12"/>
          </p:nvPr>
        </p:nvSpPr>
        <p:spPr>
          <a:noFill/>
        </p:spPr>
        <p:txBody>
          <a:bodyPr/>
          <a:lstStyle/>
          <a:p>
            <a:fld id="{B649CDDA-D760-4D10-A886-1D359DA19498}" type="slidenum">
              <a:rPr lang="en-GB" smtClean="0"/>
              <a:pPr/>
              <a:t>36</a:t>
            </a:fld>
            <a:endParaRPr lang="en-GB" smtClean="0"/>
          </a:p>
        </p:txBody>
      </p:sp>
      <p:sp>
        <p:nvSpPr>
          <p:cNvPr id="38915" name="Rectangle 2"/>
          <p:cNvSpPr>
            <a:spLocks noChangeArrowheads="1"/>
          </p:cNvSpPr>
          <p:nvPr/>
        </p:nvSpPr>
        <p:spPr bwMode="auto">
          <a:xfrm>
            <a:off x="2057400" y="-36513"/>
            <a:ext cx="4953000" cy="1838326"/>
          </a:xfrm>
          <a:prstGeom prst="rect">
            <a:avLst/>
          </a:prstGeom>
          <a:noFill/>
          <a:ln w="9525">
            <a:noFill/>
            <a:miter lim="800000"/>
            <a:headEnd/>
            <a:tailEnd/>
          </a:ln>
        </p:spPr>
        <p:txBody>
          <a:bodyPr lIns="0" tIns="152352" rIns="0" bIns="38088" anchor="ctr">
            <a:spAutoFit/>
          </a:bodyPr>
          <a:lstStyle/>
          <a:p>
            <a:pPr algn="ctr"/>
            <a:r>
              <a:rPr lang="en-US" sz="3600" b="1" i="1">
                <a:latin typeface="Arial" charset="0"/>
              </a:rPr>
              <a:t>TIC-TAC-TOE</a:t>
            </a:r>
          </a:p>
          <a:p>
            <a:pPr algn="ctr" eaLnBrk="0" hangingPunct="0"/>
            <a:r>
              <a:rPr lang="en-US" sz="3600">
                <a:latin typeface="Arial" charset="0"/>
                <a:cs typeface="Times New Roman" pitchFamily="18" charset="0"/>
              </a:rPr>
              <a:t>Book Report</a:t>
            </a:r>
            <a:endParaRPr lang="en-US" sz="3600">
              <a:latin typeface="Arial" charset="0"/>
            </a:endParaRPr>
          </a:p>
          <a:p>
            <a:pPr algn="ctr" eaLnBrk="0" hangingPunct="0"/>
            <a:endParaRPr lang="en-US" sz="3600">
              <a:latin typeface="Arial" charset="0"/>
            </a:endParaRPr>
          </a:p>
        </p:txBody>
      </p:sp>
      <p:graphicFrame>
        <p:nvGraphicFramePr>
          <p:cNvPr id="61465" name="Group 25"/>
          <p:cNvGraphicFramePr>
            <a:graphicFrameLocks noGrp="1"/>
          </p:cNvGraphicFramePr>
          <p:nvPr/>
        </p:nvGraphicFramePr>
        <p:xfrm>
          <a:off x="1524000" y="1447800"/>
          <a:ext cx="6172200" cy="4706620"/>
        </p:xfrm>
        <a:graphic>
          <a:graphicData uri="http://schemas.openxmlformats.org/drawingml/2006/table">
            <a:tbl>
              <a:tblPr/>
              <a:tblGrid>
                <a:gridCol w="2057400"/>
                <a:gridCol w="2057400"/>
                <a:gridCol w="2057400"/>
              </a:tblGrid>
              <a:tr h="1011238">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900" b="0"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pitchFamily="18" charset="0"/>
                        </a:rPr>
                        <a:t>Draw a picture of the main character.</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900" b="0"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pitchFamily="18" charset="0"/>
                        </a:rPr>
                        <a:t>Perform a play that shows the conclusion of a story.</a:t>
                      </a:r>
                      <a:endParaRPr kumimoji="0" lang="en-US" sz="1900" b="0"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900" b="0"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pitchFamily="18" charset="0"/>
                        </a:rPr>
                        <a:t>Write a song about one of the main events.</a:t>
                      </a:r>
                      <a:endParaRPr kumimoji="0" lang="en-US" sz="1900" b="0"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16063">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900" b="0"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pitchFamily="18" charset="0"/>
                        </a:rPr>
                        <a:t>Write a poem about two main events in the story.</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900" b="0"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pitchFamily="18" charset="0"/>
                        </a:rPr>
                        <a:t>Make a poster that shows the order of events in the story.</a:t>
                      </a:r>
                      <a:endParaRPr kumimoji="0" lang="en-US" sz="1900" b="0"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900" b="0"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pitchFamily="18" charset="0"/>
                        </a:rPr>
                        <a:t>Dress up as your favorite character and perform a speech telling who you are.</a:t>
                      </a:r>
                      <a:endParaRPr kumimoji="0" lang="en-US" sz="1900" b="0"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17700">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900" b="0"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pitchFamily="18" charset="0"/>
                        </a:rPr>
                        <a:t>Create a Venn diagram comparing and contrasting the introduction to the closing.</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900" b="0"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pitchFamily="18" charset="0"/>
                        </a:rPr>
                        <a:t>Write two paragraphs about the main character.</a:t>
                      </a:r>
                      <a:endParaRPr kumimoji="0" lang="en-US" sz="1900" b="0"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900" b="0"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pitchFamily="18" charset="0"/>
                        </a:rPr>
                        <a:t>Write two paragraphs about the setting.</a:t>
                      </a:r>
                      <a:endParaRPr kumimoji="0" lang="en-US" sz="1900" b="0"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8934" name="Rectangle 21"/>
          <p:cNvSpPr>
            <a:spLocks noChangeArrowheads="1"/>
          </p:cNvSpPr>
          <p:nvPr/>
        </p:nvSpPr>
        <p:spPr bwMode="auto">
          <a:xfrm>
            <a:off x="0" y="3455988"/>
            <a:ext cx="9144000" cy="0"/>
          </a:xfrm>
          <a:prstGeom prst="rect">
            <a:avLst/>
          </a:prstGeom>
          <a:noFill/>
          <a:ln w="9525">
            <a:noFill/>
            <a:miter lim="800000"/>
            <a:headEnd/>
            <a:tailEnd/>
          </a:ln>
        </p:spPr>
        <p:txBody>
          <a:bodyPr wrap="none" anchor="ctr">
            <a:spAutoFit/>
          </a:bodyPr>
          <a:lstStyle/>
          <a:p>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3"/>
          <p:cNvSpPr>
            <a:spLocks noGrp="1"/>
          </p:cNvSpPr>
          <p:nvPr>
            <p:ph type="sldNum" sz="quarter" idx="12"/>
          </p:nvPr>
        </p:nvSpPr>
        <p:spPr>
          <a:noFill/>
        </p:spPr>
        <p:txBody>
          <a:bodyPr/>
          <a:lstStyle/>
          <a:p>
            <a:fld id="{E4DA9437-B709-4638-8DF2-5AD8A1091C19}" type="slidenum">
              <a:rPr lang="en-GB" smtClean="0"/>
              <a:pPr/>
              <a:t>37</a:t>
            </a:fld>
            <a:endParaRPr lang="en-GB" smtClean="0"/>
          </a:p>
        </p:txBody>
      </p:sp>
      <p:graphicFrame>
        <p:nvGraphicFramePr>
          <p:cNvPr id="62497" name="Group 33"/>
          <p:cNvGraphicFramePr>
            <a:graphicFrameLocks noGrp="1"/>
          </p:cNvGraphicFramePr>
          <p:nvPr/>
        </p:nvGraphicFramePr>
        <p:xfrm>
          <a:off x="304800" y="990600"/>
          <a:ext cx="8534400" cy="5699760"/>
        </p:xfrm>
        <a:graphic>
          <a:graphicData uri="http://schemas.openxmlformats.org/drawingml/2006/table">
            <a:tbl>
              <a:tblPr/>
              <a:tblGrid>
                <a:gridCol w="1752600"/>
                <a:gridCol w="2362200"/>
                <a:gridCol w="2133600"/>
                <a:gridCol w="2286000"/>
              </a:tblGrid>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GB" sz="1400" b="0"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400" b="1"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rPr>
                        <a:t>Beginning</a:t>
                      </a:r>
                      <a:endParaRPr kumimoji="0" lang="en-US" sz="1400" b="1" i="1"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400" b="1"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rPr>
                        <a:t>Intermediate</a:t>
                      </a:r>
                      <a:endParaRPr kumimoji="0" lang="en-US" sz="1400" b="1" i="1"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400" b="1"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rPr>
                        <a:t>Advanced</a:t>
                      </a:r>
                      <a:endParaRPr kumimoji="0" lang="en-US" sz="1400" b="1" i="1"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76300">
                <a:tc>
                  <a:txBody>
                    <a:bodyPr/>
                    <a:lstStyle/>
                    <a:p>
                      <a:pPr marL="0" marR="0" lvl="0" indent="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400" b="1"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rPr>
                        <a:t>Outcome/</a:t>
                      </a:r>
                      <a:br>
                        <a:rPr kumimoji="0" lang="en-US" sz="1400" b="1"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rPr>
                      </a:br>
                      <a:r>
                        <a:rPr kumimoji="0" lang="en-US" sz="1400" b="1"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rPr>
                        <a:t>Objective</a:t>
                      </a:r>
                      <a:endParaRPr kumimoji="0" lang="en-US" sz="1400" b="1" i="1"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pitchFamily="18" charset="0"/>
                        </a:rPr>
                        <a:t>Students will determine a topic and will write a five-sentence paragraph with a main idea, three supporting sentences, and a concluding sentence.</a:t>
                      </a: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pitchFamily="18" charset="0"/>
                        </a:rPr>
                        <a:t>Students will determine a topic, state a point of view, and write two paragraphs defending that point of view.</a:t>
                      </a: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pitchFamily="18" charset="0"/>
                        </a:rPr>
                        <a:t>Students will determine a topic, state a point of view, and write an essay of at least five paragraphs that uses multiple sources to defend that point of view.</a:t>
                      </a: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05013">
                <a:tc>
                  <a:txBody>
                    <a:bodyPr/>
                    <a:lstStyle/>
                    <a:p>
                      <a:pPr marL="0" marR="0" lvl="0" indent="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400" b="1"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rPr>
                        <a:t>Instruction/</a:t>
                      </a:r>
                      <a:br>
                        <a:rPr kumimoji="0" lang="en-US" sz="1400" b="1"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rPr>
                      </a:br>
                      <a:r>
                        <a:rPr kumimoji="0" lang="en-US" sz="1400" b="1"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rPr>
                        <a:t>Activity</a:t>
                      </a:r>
                      <a:endParaRPr kumimoji="0" lang="en-US" sz="1400" b="1" i="1"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pitchFamily="18" charset="0"/>
                        </a:rPr>
                        <a:t>Students will receive a model of a five-sentence paragraph and explicit instruction in constructing the paragraph.</a:t>
                      </a:r>
                    </a:p>
                    <a:p>
                      <a:pPr marL="0" marR="0" lvl="0" indent="0" algn="l" defTabSz="914400" rtl="0" eaLnBrk="0" fontAlgn="base" latinLnBrk="0" hangingPunct="0">
                        <a:lnSpc>
                          <a:spcPct val="100000"/>
                        </a:lnSpc>
                        <a:spcBef>
                          <a:spcPct val="0"/>
                        </a:spcBef>
                        <a:spcAft>
                          <a:spcPct val="0"/>
                        </a:spcAft>
                        <a:buClrTx/>
                        <a:buSzPct val="65000"/>
                        <a:buFontTx/>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pitchFamily="18" charset="0"/>
                        </a:rPr>
                        <a:t>As a prewriting activity, students will list their topic and develop a list of at least three things that support their topic.</a:t>
                      </a: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pitchFamily="18" charset="0"/>
                        </a:rPr>
                        <a:t>Students will receive a model of a persuasive essay and a graphic organizer that explains the construction of a persuasive essay.  Students will also receive explicit instruction in writing a persuasive essay.</a:t>
                      </a:r>
                    </a:p>
                    <a:p>
                      <a:pPr marL="0" marR="0" lvl="0" indent="0" algn="l" defTabSz="914400" rtl="0" eaLnBrk="0" fontAlgn="base" latinLnBrk="0" hangingPunct="0">
                        <a:lnSpc>
                          <a:spcPct val="100000"/>
                        </a:lnSpc>
                        <a:spcBef>
                          <a:spcPct val="0"/>
                        </a:spcBef>
                        <a:spcAft>
                          <a:spcPct val="0"/>
                        </a:spcAft>
                        <a:buClrTx/>
                        <a:buSzPct val="65000"/>
                        <a:buFontTx/>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pitchFamily="18" charset="0"/>
                        </a:rPr>
                        <a:t>As a prewriting activity, students will use the graphic organizer to plan their writing.</a:t>
                      </a: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pitchFamily="18" charset="0"/>
                        </a:rPr>
                        <a:t>Students will review the graphic organizer for a persuasive essay.  Students will be given explicit instruction in locating sources and quotes for their essays. As a prewriting activity, students will use the graphic organizer to organize their essay.  Students will also compile a list of five sources that defend their main point.</a:t>
                      </a: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39863">
                <a:tc>
                  <a:txBody>
                    <a:bodyPr/>
                    <a:lstStyle/>
                    <a:p>
                      <a:pPr marL="0" marR="0" lvl="0" indent="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400" b="1"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rPr>
                        <a:t>Assessment</a:t>
                      </a:r>
                      <a:endParaRPr kumimoji="0" lang="en-US" sz="1400" b="1" i="1"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pitchFamily="18" charset="0"/>
                        </a:rPr>
                        <a:t>Students will be able to write a five-sentence paragraph that successfully states and supports a main idea.  The paragraph will meet the criteria on the state writing rubric.</a:t>
                      </a: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pitchFamily="18" charset="0"/>
                        </a:rPr>
                        <a:t>Students will be able to state a point of view and successfully defend the idea using two paragraphs that defend the point of view using main ideas and supporting details.  The paragraphs will meet the criteria on the state writing rubric.</a:t>
                      </a: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pitchFamily="18" charset="0"/>
                        </a:rPr>
                        <a:t>Students will be able to write a five-paragraph essay that states a point of view, defends the point of view, and uses resources to support the point of view.  The essay will meet the criteria on the state writing rubric.</a:t>
                      </a: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Tahoma"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9966" name="Rectangle 29"/>
          <p:cNvSpPr>
            <a:spLocks noChangeArrowheads="1"/>
          </p:cNvSpPr>
          <p:nvPr/>
        </p:nvSpPr>
        <p:spPr bwMode="auto">
          <a:xfrm>
            <a:off x="-153988" y="6446838"/>
            <a:ext cx="9144001" cy="0"/>
          </a:xfrm>
          <a:prstGeom prst="rect">
            <a:avLst/>
          </a:prstGeom>
          <a:noFill/>
          <a:ln w="9525">
            <a:noFill/>
            <a:miter lim="800000"/>
            <a:headEnd/>
            <a:tailEnd/>
          </a:ln>
        </p:spPr>
        <p:txBody>
          <a:bodyPr wrap="none" anchor="ctr">
            <a:spAutoFit/>
          </a:bodyPr>
          <a:lstStyle/>
          <a:p>
            <a:endParaRPr lang="en-US"/>
          </a:p>
        </p:txBody>
      </p:sp>
      <p:sp>
        <p:nvSpPr>
          <p:cNvPr id="39967" name="Rectangle 30"/>
          <p:cNvSpPr>
            <a:spLocks noChangeArrowheads="1"/>
          </p:cNvSpPr>
          <p:nvPr/>
        </p:nvSpPr>
        <p:spPr bwMode="auto">
          <a:xfrm>
            <a:off x="304800" y="228600"/>
            <a:ext cx="8534400" cy="822325"/>
          </a:xfrm>
          <a:prstGeom prst="rect">
            <a:avLst/>
          </a:prstGeom>
          <a:noFill/>
          <a:ln w="9525">
            <a:noFill/>
            <a:miter lim="800000"/>
            <a:headEnd/>
            <a:tailEnd/>
          </a:ln>
        </p:spPr>
        <p:txBody>
          <a:bodyPr>
            <a:spAutoFit/>
          </a:bodyPr>
          <a:lstStyle/>
          <a:p>
            <a:pPr algn="ctr"/>
            <a:r>
              <a:rPr lang="en-US" sz="2400" b="1">
                <a:latin typeface="Arial" charset="0"/>
              </a:rPr>
              <a:t>Tiered Activity – Writing a Persuasive Essay</a:t>
            </a:r>
          </a:p>
          <a:p>
            <a:pPr algn="ctr"/>
            <a:r>
              <a:rPr lang="en-US" sz="2400">
                <a:latin typeface="Arial" charset="0"/>
              </a:rPr>
              <a:t>4th–6th Grade Classroom</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3"/>
          <p:cNvSpPr>
            <a:spLocks noGrp="1"/>
          </p:cNvSpPr>
          <p:nvPr>
            <p:ph type="sldNum" sz="quarter" idx="12"/>
          </p:nvPr>
        </p:nvSpPr>
        <p:spPr>
          <a:noFill/>
        </p:spPr>
        <p:txBody>
          <a:bodyPr/>
          <a:lstStyle/>
          <a:p>
            <a:fld id="{B06173AB-6545-4370-94E0-5EFC64499D42}" type="slidenum">
              <a:rPr lang="en-GB" smtClean="0"/>
              <a:pPr/>
              <a:t>38</a:t>
            </a:fld>
            <a:endParaRPr lang="en-GB" smtClean="0"/>
          </a:p>
        </p:txBody>
      </p:sp>
      <p:sp>
        <p:nvSpPr>
          <p:cNvPr id="40963" name="Rectangle 2"/>
          <p:cNvSpPr>
            <a:spLocks noChangeArrowheads="1"/>
          </p:cNvSpPr>
          <p:nvPr/>
        </p:nvSpPr>
        <p:spPr bwMode="auto">
          <a:xfrm>
            <a:off x="990600" y="2286000"/>
            <a:ext cx="2209800" cy="990600"/>
          </a:xfrm>
          <a:prstGeom prst="rect">
            <a:avLst/>
          </a:prstGeom>
          <a:solidFill>
            <a:srgbClr val="FFFFFF"/>
          </a:solidFill>
          <a:ln w="9525">
            <a:solidFill>
              <a:srgbClr val="000000"/>
            </a:solidFill>
            <a:miter lim="800000"/>
            <a:headEnd/>
            <a:tailEnd/>
          </a:ln>
        </p:spPr>
        <p:txBody>
          <a:bodyPr/>
          <a:lstStyle/>
          <a:p>
            <a:r>
              <a:rPr lang="en-US">
                <a:latin typeface="Arial" charset="0"/>
                <a:cs typeface="Times New Roman" pitchFamily="18" charset="0"/>
              </a:rPr>
              <a:t>I will read:</a:t>
            </a:r>
            <a:endParaRPr lang="en-US">
              <a:latin typeface="Arial" charset="0"/>
            </a:endParaRPr>
          </a:p>
        </p:txBody>
      </p:sp>
      <p:sp>
        <p:nvSpPr>
          <p:cNvPr id="40964" name="Rectangle 3"/>
          <p:cNvSpPr>
            <a:spLocks noChangeArrowheads="1"/>
          </p:cNvSpPr>
          <p:nvPr/>
        </p:nvSpPr>
        <p:spPr bwMode="auto">
          <a:xfrm>
            <a:off x="3352800" y="2286000"/>
            <a:ext cx="2743200" cy="990600"/>
          </a:xfrm>
          <a:prstGeom prst="rect">
            <a:avLst/>
          </a:prstGeom>
          <a:solidFill>
            <a:srgbClr val="FFFFFF"/>
          </a:solidFill>
          <a:ln w="9525">
            <a:solidFill>
              <a:srgbClr val="000000"/>
            </a:solidFill>
            <a:miter lim="800000"/>
            <a:headEnd/>
            <a:tailEnd/>
          </a:ln>
        </p:spPr>
        <p:txBody>
          <a:bodyPr/>
          <a:lstStyle/>
          <a:p>
            <a:r>
              <a:rPr lang="en-US">
                <a:latin typeface="Arial" charset="0"/>
                <a:cs typeface="Times New Roman" pitchFamily="18" charset="0"/>
              </a:rPr>
              <a:t>I will look at and listen to:</a:t>
            </a:r>
            <a:endParaRPr lang="en-US">
              <a:latin typeface="Arial" charset="0"/>
            </a:endParaRPr>
          </a:p>
          <a:p>
            <a:pPr eaLnBrk="0" hangingPunct="0"/>
            <a:endParaRPr lang="en-US">
              <a:latin typeface="Arial" charset="0"/>
            </a:endParaRPr>
          </a:p>
        </p:txBody>
      </p:sp>
      <p:sp>
        <p:nvSpPr>
          <p:cNvPr id="40965" name="Rectangle 4"/>
          <p:cNvSpPr>
            <a:spLocks noChangeArrowheads="1"/>
          </p:cNvSpPr>
          <p:nvPr/>
        </p:nvSpPr>
        <p:spPr bwMode="auto">
          <a:xfrm>
            <a:off x="6248400" y="2286000"/>
            <a:ext cx="2133600" cy="990600"/>
          </a:xfrm>
          <a:prstGeom prst="rect">
            <a:avLst/>
          </a:prstGeom>
          <a:solidFill>
            <a:srgbClr val="FFFFFF"/>
          </a:solidFill>
          <a:ln w="9525">
            <a:solidFill>
              <a:srgbClr val="000000"/>
            </a:solidFill>
            <a:miter lim="800000"/>
            <a:headEnd/>
            <a:tailEnd/>
          </a:ln>
        </p:spPr>
        <p:txBody>
          <a:bodyPr/>
          <a:lstStyle/>
          <a:p>
            <a:r>
              <a:rPr lang="en-US">
                <a:latin typeface="Arial" charset="0"/>
                <a:cs typeface="Times New Roman" pitchFamily="18" charset="0"/>
              </a:rPr>
              <a:t>I will write:</a:t>
            </a:r>
            <a:endParaRPr lang="en-US">
              <a:latin typeface="Arial" charset="0"/>
            </a:endParaRPr>
          </a:p>
          <a:p>
            <a:pPr eaLnBrk="0" hangingPunct="0"/>
            <a:r>
              <a:rPr lang="en-US">
                <a:latin typeface="Times New Roman" pitchFamily="18" charset="0"/>
                <a:cs typeface="Times New Roman" pitchFamily="18" charset="0"/>
              </a:rPr>
              <a:t> </a:t>
            </a:r>
            <a:endParaRPr lang="en-US">
              <a:latin typeface="Times New Roman" pitchFamily="18" charset="0"/>
            </a:endParaRPr>
          </a:p>
        </p:txBody>
      </p:sp>
      <p:sp>
        <p:nvSpPr>
          <p:cNvPr id="40966" name="Rectangle 5"/>
          <p:cNvSpPr>
            <a:spLocks noChangeArrowheads="1"/>
          </p:cNvSpPr>
          <p:nvPr/>
        </p:nvSpPr>
        <p:spPr bwMode="auto">
          <a:xfrm>
            <a:off x="2133600" y="3352800"/>
            <a:ext cx="2057400" cy="788988"/>
          </a:xfrm>
          <a:prstGeom prst="rect">
            <a:avLst/>
          </a:prstGeom>
          <a:solidFill>
            <a:srgbClr val="FFFFFF"/>
          </a:solidFill>
          <a:ln w="9525">
            <a:solidFill>
              <a:srgbClr val="000000"/>
            </a:solidFill>
            <a:miter lim="800000"/>
            <a:headEnd/>
            <a:tailEnd/>
          </a:ln>
        </p:spPr>
        <p:txBody>
          <a:bodyPr/>
          <a:lstStyle/>
          <a:p>
            <a:r>
              <a:rPr lang="en-US">
                <a:latin typeface="Arial" charset="0"/>
                <a:cs typeface="Times New Roman" pitchFamily="18" charset="0"/>
              </a:rPr>
              <a:t>I will draw:</a:t>
            </a:r>
            <a:endParaRPr lang="en-US">
              <a:latin typeface="Arial" charset="0"/>
            </a:endParaRPr>
          </a:p>
          <a:p>
            <a:pPr eaLnBrk="0" hangingPunct="0"/>
            <a:endParaRPr lang="en-US">
              <a:latin typeface="Arial" charset="0"/>
            </a:endParaRPr>
          </a:p>
        </p:txBody>
      </p:sp>
      <p:sp>
        <p:nvSpPr>
          <p:cNvPr id="40967" name="Rectangle 6"/>
          <p:cNvSpPr>
            <a:spLocks noChangeArrowheads="1"/>
          </p:cNvSpPr>
          <p:nvPr/>
        </p:nvSpPr>
        <p:spPr bwMode="auto">
          <a:xfrm>
            <a:off x="5105400" y="3352800"/>
            <a:ext cx="2057400" cy="838200"/>
          </a:xfrm>
          <a:prstGeom prst="rect">
            <a:avLst/>
          </a:prstGeom>
          <a:solidFill>
            <a:srgbClr val="FFFFFF"/>
          </a:solidFill>
          <a:ln w="9525">
            <a:solidFill>
              <a:srgbClr val="000000"/>
            </a:solidFill>
            <a:miter lim="800000"/>
            <a:headEnd/>
            <a:tailEnd/>
          </a:ln>
        </p:spPr>
        <p:txBody>
          <a:bodyPr/>
          <a:lstStyle/>
          <a:p>
            <a:r>
              <a:rPr lang="en-US">
                <a:latin typeface="Arial" charset="0"/>
                <a:cs typeface="Times New Roman" pitchFamily="18" charset="0"/>
              </a:rPr>
              <a:t>I will need:</a:t>
            </a:r>
            <a:endParaRPr lang="en-US">
              <a:latin typeface="Arial" charset="0"/>
            </a:endParaRPr>
          </a:p>
          <a:p>
            <a:pPr eaLnBrk="0" hangingPunct="0"/>
            <a:endParaRPr lang="en-US">
              <a:latin typeface="Arial" charset="0"/>
            </a:endParaRPr>
          </a:p>
        </p:txBody>
      </p:sp>
      <p:sp>
        <p:nvSpPr>
          <p:cNvPr id="40968" name="Rectangle 7"/>
          <p:cNvSpPr>
            <a:spLocks noChangeArrowheads="1"/>
          </p:cNvSpPr>
          <p:nvPr/>
        </p:nvSpPr>
        <p:spPr bwMode="auto">
          <a:xfrm>
            <a:off x="990600" y="4343400"/>
            <a:ext cx="6400800" cy="1066800"/>
          </a:xfrm>
          <a:prstGeom prst="rect">
            <a:avLst/>
          </a:prstGeom>
          <a:solidFill>
            <a:srgbClr val="FFFFFF"/>
          </a:solidFill>
          <a:ln w="9525">
            <a:solidFill>
              <a:srgbClr val="000000"/>
            </a:solidFill>
            <a:miter lim="800000"/>
            <a:headEnd/>
            <a:tailEnd/>
          </a:ln>
        </p:spPr>
        <p:txBody>
          <a:bodyPr/>
          <a:lstStyle/>
          <a:p>
            <a:r>
              <a:rPr lang="en-US">
                <a:latin typeface="Arial" charset="0"/>
                <a:cs typeface="Times New Roman" pitchFamily="18" charset="0"/>
              </a:rPr>
              <a:t>Here’s how I will share what I know:</a:t>
            </a:r>
            <a:endParaRPr lang="en-US">
              <a:latin typeface="Arial" charset="0"/>
            </a:endParaRPr>
          </a:p>
          <a:p>
            <a:pPr eaLnBrk="0" hangingPunct="0"/>
            <a:endParaRPr lang="en-US">
              <a:latin typeface="Arial" charset="0"/>
            </a:endParaRPr>
          </a:p>
        </p:txBody>
      </p:sp>
      <p:sp>
        <p:nvSpPr>
          <p:cNvPr id="40969" name="Rectangle 8"/>
          <p:cNvSpPr>
            <a:spLocks noChangeArrowheads="1"/>
          </p:cNvSpPr>
          <p:nvPr/>
        </p:nvSpPr>
        <p:spPr bwMode="auto">
          <a:xfrm>
            <a:off x="990600" y="1096963"/>
            <a:ext cx="5943600" cy="655637"/>
          </a:xfrm>
          <a:prstGeom prst="rect">
            <a:avLst/>
          </a:prstGeom>
          <a:solidFill>
            <a:srgbClr val="FFFFFF"/>
          </a:solidFill>
          <a:ln w="9525">
            <a:solidFill>
              <a:srgbClr val="000000"/>
            </a:solidFill>
            <a:miter lim="800000"/>
            <a:headEnd/>
            <a:tailEnd/>
          </a:ln>
        </p:spPr>
        <p:txBody>
          <a:bodyPr/>
          <a:lstStyle/>
          <a:p>
            <a:r>
              <a:rPr lang="en-US">
                <a:latin typeface="Arial" charset="0"/>
                <a:cs typeface="Times New Roman" pitchFamily="18" charset="0"/>
              </a:rPr>
              <a:t>My question or topic is:</a:t>
            </a:r>
            <a:endParaRPr lang="en-US">
              <a:latin typeface="Arial" charset="0"/>
            </a:endParaRPr>
          </a:p>
          <a:p>
            <a:pPr eaLnBrk="0" hangingPunct="0"/>
            <a:endParaRPr lang="en-US">
              <a:latin typeface="Arial" charset="0"/>
            </a:endParaRPr>
          </a:p>
        </p:txBody>
      </p:sp>
      <p:sp>
        <p:nvSpPr>
          <p:cNvPr id="40970" name="Rectangle 9"/>
          <p:cNvSpPr>
            <a:spLocks noChangeArrowheads="1"/>
          </p:cNvSpPr>
          <p:nvPr/>
        </p:nvSpPr>
        <p:spPr bwMode="auto">
          <a:xfrm>
            <a:off x="958850" y="5553075"/>
            <a:ext cx="2628900" cy="923925"/>
          </a:xfrm>
          <a:prstGeom prst="rect">
            <a:avLst/>
          </a:prstGeom>
          <a:solidFill>
            <a:srgbClr val="FFFFFF"/>
          </a:solidFill>
          <a:ln w="9525">
            <a:solidFill>
              <a:srgbClr val="000000"/>
            </a:solidFill>
            <a:miter lim="800000"/>
            <a:headEnd/>
            <a:tailEnd/>
          </a:ln>
        </p:spPr>
        <p:txBody>
          <a:bodyPr/>
          <a:lstStyle/>
          <a:p>
            <a:r>
              <a:rPr lang="en-US">
                <a:latin typeface="Arial" charset="0"/>
                <a:cs typeface="Times New Roman" pitchFamily="18" charset="0"/>
              </a:rPr>
              <a:t>I will finish by this date:</a:t>
            </a:r>
            <a:endParaRPr lang="en-US">
              <a:latin typeface="Arial" charset="0"/>
            </a:endParaRPr>
          </a:p>
          <a:p>
            <a:pPr eaLnBrk="0" hangingPunct="0"/>
            <a:endParaRPr lang="en-US">
              <a:latin typeface="Arial" charset="0"/>
            </a:endParaRPr>
          </a:p>
        </p:txBody>
      </p:sp>
      <p:sp>
        <p:nvSpPr>
          <p:cNvPr id="40971" name="Text Box 10"/>
          <p:cNvSpPr txBox="1">
            <a:spLocks noChangeArrowheads="1"/>
          </p:cNvSpPr>
          <p:nvPr/>
        </p:nvSpPr>
        <p:spPr bwMode="auto">
          <a:xfrm>
            <a:off x="4533900" y="8583613"/>
            <a:ext cx="3543300" cy="457200"/>
          </a:xfrm>
          <a:prstGeom prst="rect">
            <a:avLst/>
          </a:prstGeom>
          <a:solidFill>
            <a:srgbClr val="FFFFFF"/>
          </a:solidFill>
          <a:ln w="9525">
            <a:noFill/>
            <a:miter lim="800000"/>
            <a:headEnd/>
            <a:tailEnd/>
          </a:ln>
        </p:spPr>
        <p:txBody>
          <a:bodyPr/>
          <a:lstStyle/>
          <a:p>
            <a:endParaRPr lang="en-US"/>
          </a:p>
        </p:txBody>
      </p:sp>
      <p:pic>
        <p:nvPicPr>
          <p:cNvPr id="40972" name="Picture 11"/>
          <p:cNvPicPr>
            <a:picLocks noChangeAspect="1" noChangeArrowheads="1"/>
          </p:cNvPicPr>
          <p:nvPr/>
        </p:nvPicPr>
        <p:blipFill>
          <a:blip r:embed="rId2"/>
          <a:srcRect/>
          <a:stretch>
            <a:fillRect/>
          </a:stretch>
        </p:blipFill>
        <p:spPr bwMode="auto">
          <a:xfrm>
            <a:off x="1035050" y="5972175"/>
            <a:ext cx="581025" cy="428625"/>
          </a:xfrm>
          <a:prstGeom prst="rect">
            <a:avLst/>
          </a:prstGeom>
          <a:noFill/>
          <a:ln w="9525">
            <a:noFill/>
            <a:miter lim="800000"/>
            <a:headEnd/>
            <a:tailEnd/>
          </a:ln>
        </p:spPr>
      </p:pic>
      <p:pic>
        <p:nvPicPr>
          <p:cNvPr id="40973" name="Picture 12"/>
          <p:cNvPicPr>
            <a:picLocks noChangeAspect="1" noChangeArrowheads="1"/>
          </p:cNvPicPr>
          <p:nvPr/>
        </p:nvPicPr>
        <p:blipFill>
          <a:blip r:embed="rId3"/>
          <a:srcRect/>
          <a:stretch>
            <a:fillRect/>
          </a:stretch>
        </p:blipFill>
        <p:spPr bwMode="auto">
          <a:xfrm>
            <a:off x="2209800" y="3733800"/>
            <a:ext cx="466725" cy="342900"/>
          </a:xfrm>
          <a:prstGeom prst="rect">
            <a:avLst/>
          </a:prstGeom>
          <a:noFill/>
          <a:ln w="9525">
            <a:noFill/>
            <a:miter lim="800000"/>
            <a:headEnd/>
            <a:tailEnd/>
          </a:ln>
        </p:spPr>
      </p:pic>
      <p:pic>
        <p:nvPicPr>
          <p:cNvPr id="40974" name="Picture 13"/>
          <p:cNvPicPr>
            <a:picLocks noChangeAspect="1" noChangeArrowheads="1"/>
          </p:cNvPicPr>
          <p:nvPr/>
        </p:nvPicPr>
        <p:blipFill>
          <a:blip r:embed="rId4"/>
          <a:srcRect/>
          <a:stretch>
            <a:fillRect/>
          </a:stretch>
        </p:blipFill>
        <p:spPr bwMode="auto">
          <a:xfrm>
            <a:off x="6324600" y="2590800"/>
            <a:ext cx="542925" cy="400050"/>
          </a:xfrm>
          <a:prstGeom prst="rect">
            <a:avLst/>
          </a:prstGeom>
          <a:noFill/>
          <a:ln w="9525">
            <a:noFill/>
            <a:miter lim="800000"/>
            <a:headEnd/>
            <a:tailEnd/>
          </a:ln>
        </p:spPr>
      </p:pic>
      <p:pic>
        <p:nvPicPr>
          <p:cNvPr id="40975" name="Picture 14" descr="BS00554_"/>
          <p:cNvPicPr>
            <a:picLocks noChangeAspect="1" noChangeArrowheads="1"/>
          </p:cNvPicPr>
          <p:nvPr/>
        </p:nvPicPr>
        <p:blipFill>
          <a:blip r:embed="rId5"/>
          <a:srcRect/>
          <a:stretch>
            <a:fillRect/>
          </a:stretch>
        </p:blipFill>
        <p:spPr bwMode="auto">
          <a:xfrm>
            <a:off x="1066800" y="2628900"/>
            <a:ext cx="485775" cy="419100"/>
          </a:xfrm>
          <a:prstGeom prst="rect">
            <a:avLst/>
          </a:prstGeom>
          <a:noFill/>
          <a:ln w="9525">
            <a:noFill/>
            <a:miter lim="800000"/>
            <a:headEnd/>
            <a:tailEnd/>
          </a:ln>
        </p:spPr>
      </p:pic>
      <p:pic>
        <p:nvPicPr>
          <p:cNvPr id="40976" name="Picture 15" descr="EN00349_"/>
          <p:cNvPicPr>
            <a:picLocks noChangeAspect="1" noChangeArrowheads="1"/>
          </p:cNvPicPr>
          <p:nvPr/>
        </p:nvPicPr>
        <p:blipFill>
          <a:blip r:embed="rId6"/>
          <a:srcRect/>
          <a:stretch>
            <a:fillRect/>
          </a:stretch>
        </p:blipFill>
        <p:spPr bwMode="auto">
          <a:xfrm>
            <a:off x="3429000" y="2743200"/>
            <a:ext cx="647700" cy="371475"/>
          </a:xfrm>
          <a:prstGeom prst="rect">
            <a:avLst/>
          </a:prstGeom>
          <a:noFill/>
          <a:ln w="9525">
            <a:noFill/>
            <a:miter lim="800000"/>
            <a:headEnd/>
            <a:tailEnd/>
          </a:ln>
        </p:spPr>
      </p:pic>
      <p:pic>
        <p:nvPicPr>
          <p:cNvPr id="40977" name="Picture 16" descr="BD00028_"/>
          <p:cNvPicPr>
            <a:picLocks noChangeAspect="1" noChangeArrowheads="1"/>
          </p:cNvPicPr>
          <p:nvPr/>
        </p:nvPicPr>
        <p:blipFill>
          <a:blip r:embed="rId7"/>
          <a:srcRect/>
          <a:stretch>
            <a:fillRect/>
          </a:stretch>
        </p:blipFill>
        <p:spPr bwMode="auto">
          <a:xfrm>
            <a:off x="1066800" y="1447800"/>
            <a:ext cx="266700" cy="266700"/>
          </a:xfrm>
          <a:prstGeom prst="rect">
            <a:avLst/>
          </a:prstGeom>
          <a:noFill/>
          <a:ln w="9525">
            <a:noFill/>
            <a:miter lim="800000"/>
            <a:headEnd/>
            <a:tailEnd/>
          </a:ln>
        </p:spPr>
      </p:pic>
      <p:pic>
        <p:nvPicPr>
          <p:cNvPr id="40978" name="Picture 17"/>
          <p:cNvPicPr>
            <a:picLocks noChangeAspect="1" noChangeArrowheads="1"/>
          </p:cNvPicPr>
          <p:nvPr/>
        </p:nvPicPr>
        <p:blipFill>
          <a:blip r:embed="rId8"/>
          <a:srcRect/>
          <a:stretch>
            <a:fillRect/>
          </a:stretch>
        </p:blipFill>
        <p:spPr bwMode="auto">
          <a:xfrm>
            <a:off x="5181600" y="3686175"/>
            <a:ext cx="581025" cy="428625"/>
          </a:xfrm>
          <a:prstGeom prst="rect">
            <a:avLst/>
          </a:prstGeom>
          <a:noFill/>
          <a:ln w="9525">
            <a:noFill/>
            <a:miter lim="800000"/>
            <a:headEnd/>
            <a:tailEnd/>
          </a:ln>
        </p:spPr>
      </p:pic>
      <p:pic>
        <p:nvPicPr>
          <p:cNvPr id="40979" name="Picture 18"/>
          <p:cNvPicPr>
            <a:picLocks noChangeAspect="1" noChangeArrowheads="1"/>
          </p:cNvPicPr>
          <p:nvPr/>
        </p:nvPicPr>
        <p:blipFill>
          <a:blip r:embed="rId9"/>
          <a:srcRect/>
          <a:stretch>
            <a:fillRect/>
          </a:stretch>
        </p:blipFill>
        <p:spPr bwMode="auto">
          <a:xfrm>
            <a:off x="1295400" y="4752975"/>
            <a:ext cx="762000" cy="563563"/>
          </a:xfrm>
          <a:prstGeom prst="rect">
            <a:avLst/>
          </a:prstGeom>
          <a:noFill/>
          <a:ln w="9525">
            <a:noFill/>
            <a:miter lim="800000"/>
            <a:headEnd/>
            <a:tailEnd/>
          </a:ln>
        </p:spPr>
      </p:pic>
      <p:sp>
        <p:nvSpPr>
          <p:cNvPr id="40980" name="Rectangle 19"/>
          <p:cNvSpPr>
            <a:spLocks noChangeArrowheads="1"/>
          </p:cNvSpPr>
          <p:nvPr/>
        </p:nvSpPr>
        <p:spPr bwMode="auto">
          <a:xfrm>
            <a:off x="990600" y="1827213"/>
            <a:ext cx="4235450" cy="366712"/>
          </a:xfrm>
          <a:prstGeom prst="rect">
            <a:avLst/>
          </a:prstGeom>
          <a:noFill/>
          <a:ln w="9525">
            <a:noFill/>
            <a:miter lim="800000"/>
            <a:headEnd/>
            <a:tailEnd/>
          </a:ln>
        </p:spPr>
        <p:txBody>
          <a:bodyPr wrap="none">
            <a:spAutoFit/>
          </a:bodyPr>
          <a:lstStyle/>
          <a:p>
            <a:r>
              <a:rPr lang="en-US">
                <a:latin typeface="Arial" charset="0"/>
              </a:rPr>
              <a:t>To find out about my question or topic…</a:t>
            </a:r>
          </a:p>
        </p:txBody>
      </p:sp>
      <p:sp>
        <p:nvSpPr>
          <p:cNvPr id="40981" name="Rectangle 20"/>
          <p:cNvSpPr>
            <a:spLocks noChangeArrowheads="1"/>
          </p:cNvSpPr>
          <p:nvPr/>
        </p:nvSpPr>
        <p:spPr bwMode="auto">
          <a:xfrm>
            <a:off x="2286000" y="228600"/>
            <a:ext cx="4572000" cy="1084263"/>
          </a:xfrm>
          <a:prstGeom prst="rect">
            <a:avLst/>
          </a:prstGeom>
          <a:noFill/>
          <a:ln w="9525">
            <a:noFill/>
            <a:miter lim="800000"/>
            <a:headEnd/>
            <a:tailEnd/>
          </a:ln>
        </p:spPr>
        <p:txBody>
          <a:bodyPr>
            <a:spAutoFit/>
          </a:bodyPr>
          <a:lstStyle/>
          <a:p>
            <a:pPr algn="ctr">
              <a:spcBef>
                <a:spcPct val="50000"/>
              </a:spcBef>
            </a:pPr>
            <a:r>
              <a:rPr lang="en-US" sz="2600" b="1">
                <a:latin typeface="Arial" charset="0"/>
              </a:rPr>
              <a:t>Learning Contract #1</a:t>
            </a:r>
          </a:p>
          <a:p>
            <a:pPr>
              <a:spcBef>
                <a:spcPct val="50000"/>
              </a:spcBef>
            </a:pPr>
            <a:endParaRPr lang="en-US" sz="2600" b="1">
              <a:latin typeface="Arial" charset="0"/>
            </a:endParaRPr>
          </a:p>
        </p:txBody>
      </p:sp>
      <p:sp>
        <p:nvSpPr>
          <p:cNvPr id="40982" name="Rectangle 21"/>
          <p:cNvSpPr>
            <a:spLocks noChangeArrowheads="1"/>
          </p:cNvSpPr>
          <p:nvPr/>
        </p:nvSpPr>
        <p:spPr bwMode="auto">
          <a:xfrm>
            <a:off x="1066800" y="608013"/>
            <a:ext cx="3778250" cy="366712"/>
          </a:xfrm>
          <a:prstGeom prst="rect">
            <a:avLst/>
          </a:prstGeom>
          <a:noFill/>
          <a:ln w="9525">
            <a:noFill/>
            <a:miter lim="800000"/>
            <a:headEnd/>
            <a:tailEnd/>
          </a:ln>
        </p:spPr>
        <p:txBody>
          <a:bodyPr wrap="none">
            <a:spAutoFit/>
          </a:bodyPr>
          <a:lstStyle/>
          <a:p>
            <a:r>
              <a:rPr lang="en-US">
                <a:latin typeface="Arial" charset="0"/>
              </a:rPr>
              <a:t>Name _______________________</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2"/>
          </p:nvPr>
        </p:nvSpPr>
        <p:spPr>
          <a:noFill/>
        </p:spPr>
        <p:txBody>
          <a:bodyPr/>
          <a:lstStyle/>
          <a:p>
            <a:fld id="{B2524790-DA88-4D66-A27A-6580C4BF1723}" type="slidenum">
              <a:rPr lang="en-GB" smtClean="0"/>
              <a:pPr/>
              <a:t>39</a:t>
            </a:fld>
            <a:endParaRPr lang="en-GB" smtClean="0"/>
          </a:p>
        </p:txBody>
      </p:sp>
      <p:sp>
        <p:nvSpPr>
          <p:cNvPr id="41987" name="Text Box 2"/>
          <p:cNvSpPr txBox="1">
            <a:spLocks noChangeArrowheads="1"/>
          </p:cNvSpPr>
          <p:nvPr/>
        </p:nvSpPr>
        <p:spPr bwMode="auto">
          <a:xfrm>
            <a:off x="2590800" y="0"/>
            <a:ext cx="3810000" cy="457200"/>
          </a:xfrm>
          <a:prstGeom prst="rect">
            <a:avLst/>
          </a:prstGeom>
          <a:noFill/>
          <a:ln w="9525">
            <a:noFill/>
            <a:miter lim="800000"/>
            <a:headEnd/>
            <a:tailEnd/>
          </a:ln>
        </p:spPr>
        <p:txBody>
          <a:bodyPr>
            <a:spAutoFit/>
          </a:bodyPr>
          <a:lstStyle/>
          <a:p>
            <a:pPr algn="ctr">
              <a:spcBef>
                <a:spcPct val="50000"/>
              </a:spcBef>
            </a:pPr>
            <a:r>
              <a:rPr lang="en-US" sz="2400" b="1">
                <a:latin typeface="Arial" charset="0"/>
              </a:rPr>
              <a:t>Learning</a:t>
            </a:r>
            <a:r>
              <a:rPr lang="en-US" sz="2400">
                <a:latin typeface="Arial" charset="0"/>
              </a:rPr>
              <a:t> </a:t>
            </a:r>
            <a:r>
              <a:rPr lang="en-US" sz="2400" b="1">
                <a:latin typeface="Arial" charset="0"/>
              </a:rPr>
              <a:t>Contract #2</a:t>
            </a:r>
          </a:p>
        </p:txBody>
      </p:sp>
      <p:sp>
        <p:nvSpPr>
          <p:cNvPr id="41988" name="Text Box 3"/>
          <p:cNvSpPr txBox="1">
            <a:spLocks noChangeArrowheads="1"/>
          </p:cNvSpPr>
          <p:nvPr/>
        </p:nvSpPr>
        <p:spPr bwMode="auto">
          <a:xfrm>
            <a:off x="304800" y="457200"/>
            <a:ext cx="8534400" cy="366713"/>
          </a:xfrm>
          <a:prstGeom prst="rect">
            <a:avLst/>
          </a:prstGeom>
          <a:noFill/>
          <a:ln w="9525">
            <a:noFill/>
            <a:miter lim="800000"/>
            <a:headEnd/>
            <a:tailEnd/>
          </a:ln>
        </p:spPr>
        <p:txBody>
          <a:bodyPr>
            <a:spAutoFit/>
          </a:bodyPr>
          <a:lstStyle/>
          <a:p>
            <a:pPr>
              <a:spcBef>
                <a:spcPct val="50000"/>
              </a:spcBef>
            </a:pPr>
            <a:r>
              <a:rPr lang="en-US">
                <a:latin typeface="Arial" charset="0"/>
              </a:rPr>
              <a:t>To demonstrate what I have learned about ____________________, I want to</a:t>
            </a:r>
          </a:p>
        </p:txBody>
      </p:sp>
      <p:sp>
        <p:nvSpPr>
          <p:cNvPr id="41989" name="Text Box 4"/>
          <p:cNvSpPr txBox="1">
            <a:spLocks noChangeArrowheads="1"/>
          </p:cNvSpPr>
          <p:nvPr/>
        </p:nvSpPr>
        <p:spPr bwMode="auto">
          <a:xfrm>
            <a:off x="609600" y="838200"/>
            <a:ext cx="3657600" cy="1919288"/>
          </a:xfrm>
          <a:prstGeom prst="rect">
            <a:avLst/>
          </a:prstGeom>
          <a:noFill/>
          <a:ln w="9525">
            <a:noFill/>
            <a:miter lim="800000"/>
            <a:headEnd/>
            <a:tailEnd/>
          </a:ln>
        </p:spPr>
        <p:txBody>
          <a:bodyPr>
            <a:spAutoFit/>
          </a:bodyPr>
          <a:lstStyle/>
          <a:p>
            <a:r>
              <a:rPr lang="en-US" sz="1700">
                <a:latin typeface="Arial" charset="0"/>
              </a:rPr>
              <a:t>_ Write a report</a:t>
            </a:r>
          </a:p>
          <a:p>
            <a:r>
              <a:rPr lang="en-US" sz="1700">
                <a:latin typeface="Arial" charset="0"/>
              </a:rPr>
              <a:t>_ Put on a demonstration</a:t>
            </a:r>
          </a:p>
          <a:p>
            <a:r>
              <a:rPr lang="en-US" sz="1700">
                <a:latin typeface="Arial" charset="0"/>
              </a:rPr>
              <a:t>_ Set up an experiment</a:t>
            </a:r>
          </a:p>
          <a:p>
            <a:r>
              <a:rPr lang="en-US" sz="1700">
                <a:latin typeface="Arial" charset="0"/>
              </a:rPr>
              <a:t>_ Develop a computer presentation</a:t>
            </a:r>
          </a:p>
          <a:p>
            <a:r>
              <a:rPr lang="en-US" sz="1700">
                <a:latin typeface="Arial" charset="0"/>
              </a:rPr>
              <a:t>_ Build a model</a:t>
            </a:r>
          </a:p>
          <a:p>
            <a:endParaRPr lang="en-US" sz="1700">
              <a:latin typeface="Arial" charset="0"/>
            </a:endParaRPr>
          </a:p>
          <a:p>
            <a:endParaRPr lang="en-US">
              <a:latin typeface="Times New Roman" pitchFamily="18" charset="0"/>
            </a:endParaRPr>
          </a:p>
        </p:txBody>
      </p:sp>
      <p:sp>
        <p:nvSpPr>
          <p:cNvPr id="41990" name="Rectangle 5"/>
          <p:cNvSpPr>
            <a:spLocks noChangeArrowheads="1"/>
          </p:cNvSpPr>
          <p:nvPr/>
        </p:nvSpPr>
        <p:spPr bwMode="auto">
          <a:xfrm>
            <a:off x="4343400" y="838200"/>
            <a:ext cx="4572000" cy="1401763"/>
          </a:xfrm>
          <a:prstGeom prst="rect">
            <a:avLst/>
          </a:prstGeom>
          <a:noFill/>
          <a:ln w="9525">
            <a:noFill/>
            <a:miter lim="800000"/>
            <a:headEnd/>
            <a:tailEnd/>
          </a:ln>
        </p:spPr>
        <p:txBody>
          <a:bodyPr>
            <a:spAutoFit/>
          </a:bodyPr>
          <a:lstStyle/>
          <a:p>
            <a:r>
              <a:rPr lang="en-US" sz="1700">
                <a:latin typeface="Arial" charset="0"/>
              </a:rPr>
              <a:t>_</a:t>
            </a:r>
            <a:r>
              <a:rPr lang="en-US">
                <a:latin typeface="Times New Roman" pitchFamily="18" charset="0"/>
              </a:rPr>
              <a:t> </a:t>
            </a:r>
            <a:r>
              <a:rPr lang="en-US" sz="1700">
                <a:latin typeface="Arial" charset="0"/>
              </a:rPr>
              <a:t>Design a mural</a:t>
            </a:r>
          </a:p>
          <a:p>
            <a:r>
              <a:rPr lang="en-US" sz="1700">
                <a:latin typeface="Arial" charset="0"/>
              </a:rPr>
              <a:t>_ Write a song</a:t>
            </a:r>
          </a:p>
          <a:p>
            <a:r>
              <a:rPr lang="en-US" sz="1700">
                <a:latin typeface="Arial" charset="0"/>
              </a:rPr>
              <a:t>_ Make a movie</a:t>
            </a:r>
          </a:p>
          <a:p>
            <a:r>
              <a:rPr lang="en-US" sz="1700">
                <a:latin typeface="Arial" charset="0"/>
              </a:rPr>
              <a:t>_ Create a graphic organizer or diagram</a:t>
            </a:r>
          </a:p>
          <a:p>
            <a:r>
              <a:rPr lang="en-US" sz="1700">
                <a:latin typeface="Arial" charset="0"/>
              </a:rPr>
              <a:t>_ Other</a:t>
            </a:r>
            <a:r>
              <a:rPr lang="en-US" sz="1700" u="sng">
                <a:latin typeface="Arial" charset="0"/>
              </a:rPr>
              <a:t>			</a:t>
            </a:r>
          </a:p>
        </p:txBody>
      </p:sp>
      <p:sp>
        <p:nvSpPr>
          <p:cNvPr id="41991" name="Text Box 6"/>
          <p:cNvSpPr txBox="1">
            <a:spLocks noChangeArrowheads="1"/>
          </p:cNvSpPr>
          <p:nvPr/>
        </p:nvSpPr>
        <p:spPr bwMode="auto">
          <a:xfrm>
            <a:off x="152400" y="2435225"/>
            <a:ext cx="9296400" cy="2746375"/>
          </a:xfrm>
          <a:prstGeom prst="rect">
            <a:avLst/>
          </a:prstGeom>
          <a:noFill/>
          <a:ln w="9525">
            <a:noFill/>
            <a:miter lim="800000"/>
            <a:headEnd/>
            <a:tailEnd/>
          </a:ln>
        </p:spPr>
        <p:txBody>
          <a:bodyPr tIns="0" bIns="0">
            <a:spAutoFit/>
          </a:bodyPr>
          <a:lstStyle/>
          <a:p>
            <a:r>
              <a:rPr lang="en-US">
                <a:latin typeface="Arial" charset="0"/>
              </a:rPr>
              <a:t>This will be a good way to demonstrate understanding of this concept because</a:t>
            </a:r>
          </a:p>
          <a:p>
            <a:r>
              <a:rPr lang="en-US">
                <a:latin typeface="Arial" charset="0"/>
              </a:rPr>
              <a:t>______________________________________________________________</a:t>
            </a:r>
          </a:p>
          <a:p>
            <a:endParaRPr lang="en-US">
              <a:latin typeface="Arial" charset="0"/>
            </a:endParaRPr>
          </a:p>
          <a:p>
            <a:r>
              <a:rPr lang="en-US">
                <a:latin typeface="Arial" charset="0"/>
              </a:rPr>
              <a:t>To do this project, I will need help with</a:t>
            </a:r>
          </a:p>
          <a:p>
            <a:r>
              <a:rPr lang="en-US">
                <a:latin typeface="Arial" charset="0"/>
              </a:rPr>
              <a:t>______________________________________________________________</a:t>
            </a:r>
          </a:p>
          <a:p>
            <a:endParaRPr lang="en-US">
              <a:latin typeface="Arial" charset="0"/>
            </a:endParaRPr>
          </a:p>
          <a:p>
            <a:r>
              <a:rPr lang="en-US">
                <a:latin typeface="Arial" charset="0"/>
              </a:rPr>
              <a:t>My Action Plan is________________________________________________</a:t>
            </a:r>
          </a:p>
          <a:p>
            <a:endParaRPr lang="en-US">
              <a:latin typeface="Arial" charset="0"/>
            </a:endParaRPr>
          </a:p>
          <a:p>
            <a:r>
              <a:rPr lang="en-US">
                <a:latin typeface="Arial" charset="0"/>
              </a:rPr>
              <a:t>The criteria/rubric which will be used to assess my final product is _________</a:t>
            </a:r>
          </a:p>
          <a:p>
            <a:r>
              <a:rPr lang="en-US">
                <a:latin typeface="Arial" charset="0"/>
              </a:rPr>
              <a:t>______________________________________________________________</a:t>
            </a:r>
          </a:p>
        </p:txBody>
      </p:sp>
      <p:sp>
        <p:nvSpPr>
          <p:cNvPr id="41992" name="Text Box 7"/>
          <p:cNvSpPr txBox="1">
            <a:spLocks noChangeArrowheads="1"/>
          </p:cNvSpPr>
          <p:nvPr/>
        </p:nvSpPr>
        <p:spPr bwMode="auto">
          <a:xfrm>
            <a:off x="152400" y="5257800"/>
            <a:ext cx="8839200" cy="1190625"/>
          </a:xfrm>
          <a:prstGeom prst="rect">
            <a:avLst/>
          </a:prstGeom>
          <a:noFill/>
          <a:ln w="9525">
            <a:noFill/>
            <a:miter lim="800000"/>
            <a:headEnd/>
            <a:tailEnd/>
          </a:ln>
        </p:spPr>
        <p:txBody>
          <a:bodyPr>
            <a:spAutoFit/>
          </a:bodyPr>
          <a:lstStyle/>
          <a:p>
            <a:r>
              <a:rPr lang="en-US">
                <a:latin typeface="Arial" charset="0"/>
              </a:rPr>
              <a:t>My project will be completed by this date _____________________________</a:t>
            </a:r>
          </a:p>
          <a:p>
            <a:endParaRPr lang="en-US">
              <a:latin typeface="Arial" charset="0"/>
            </a:endParaRPr>
          </a:p>
          <a:p>
            <a:r>
              <a:rPr lang="en-US">
                <a:latin typeface="Arial" charset="0"/>
              </a:rPr>
              <a:t>Student signature: ________________________________  Date ___/___/___</a:t>
            </a:r>
          </a:p>
          <a:p>
            <a:r>
              <a:rPr lang="en-US">
                <a:latin typeface="Arial" charset="0"/>
              </a:rPr>
              <a:t>Teacher signature: ________________________________ Date ___/___/___</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FB5E0C68-0C20-4EA5-A3AE-9F8ADE493355}" type="slidenum">
              <a:rPr lang="en-GB" smtClean="0"/>
              <a:pPr/>
              <a:t>4</a:t>
            </a:fld>
            <a:endParaRPr lang="en-GB" smtClean="0"/>
          </a:p>
        </p:txBody>
      </p:sp>
      <p:sp>
        <p:nvSpPr>
          <p:cNvPr id="75778" name="Rectangle 2"/>
          <p:cNvSpPr>
            <a:spLocks noGrp="1" noChangeArrowheads="1"/>
          </p:cNvSpPr>
          <p:nvPr>
            <p:ph type="title"/>
          </p:nvPr>
        </p:nvSpPr>
        <p:spPr/>
        <p:txBody>
          <a:bodyPr/>
          <a:lstStyle/>
          <a:p>
            <a:pPr eaLnBrk="1" hangingPunct="1">
              <a:defRPr/>
            </a:pPr>
            <a:r>
              <a:rPr lang="en-US" sz="4000" smtClean="0"/>
              <a:t> Children learn from a teacher.…</a:t>
            </a:r>
            <a:endParaRPr lang="en-GB" sz="4000" smtClean="0"/>
          </a:p>
        </p:txBody>
      </p:sp>
      <p:sp>
        <p:nvSpPr>
          <p:cNvPr id="75779" name="Rectangle 3"/>
          <p:cNvSpPr>
            <a:spLocks noGrp="1" noChangeArrowheads="1"/>
          </p:cNvSpPr>
          <p:nvPr>
            <p:ph type="body" idx="1"/>
          </p:nvPr>
        </p:nvSpPr>
        <p:spPr/>
        <p:txBody>
          <a:bodyPr/>
          <a:lstStyle/>
          <a:p>
            <a:pPr eaLnBrk="1" hangingPunct="1">
              <a:defRPr/>
            </a:pPr>
            <a:r>
              <a:rPr lang="en-US" dirty="0" smtClean="0"/>
              <a:t>Traditional Campfire – instruction, storytelling, wise person  (teacher centered classroom)</a:t>
            </a:r>
          </a:p>
          <a:p>
            <a:pPr eaLnBrk="1" hangingPunct="1">
              <a:buFont typeface="Wingdings" pitchFamily="2" charset="2"/>
              <a:buNone/>
              <a:defRPr/>
            </a:pPr>
            <a:endParaRPr lang="en-US" dirty="0" smtClean="0"/>
          </a:p>
          <a:p>
            <a:pPr eaLnBrk="1" hangingPunct="1">
              <a:defRPr/>
            </a:pPr>
            <a:endParaRPr lang="en-US" dirty="0" smtClean="0"/>
          </a:p>
          <a:p>
            <a:pPr eaLnBrk="1" hangingPunct="1">
              <a:buFont typeface="Wingdings" pitchFamily="2" charset="2"/>
              <a:buNone/>
              <a:defRPr/>
            </a:pPr>
            <a:endParaRPr lang="en-GB" dirty="0" smtClean="0"/>
          </a:p>
          <a:p>
            <a:pPr eaLnBrk="1" hangingPunct="1">
              <a:defRPr/>
            </a:pPr>
            <a:endParaRPr lang="en-GB" dirty="0" smtClean="0"/>
          </a:p>
        </p:txBody>
      </p:sp>
      <p:pic>
        <p:nvPicPr>
          <p:cNvPr id="6149" name="Picture 6" descr="MCj01980460000[1]"/>
          <p:cNvPicPr>
            <a:picLocks noChangeAspect="1" noChangeArrowheads="1"/>
          </p:cNvPicPr>
          <p:nvPr/>
        </p:nvPicPr>
        <p:blipFill>
          <a:blip r:embed="rId2"/>
          <a:srcRect/>
          <a:stretch>
            <a:fillRect/>
          </a:stretch>
        </p:blipFill>
        <p:spPr bwMode="auto">
          <a:xfrm>
            <a:off x="3200400" y="3048000"/>
            <a:ext cx="2849563" cy="2135188"/>
          </a:xfrm>
          <a:prstGeom prst="rect">
            <a:avLst/>
          </a:prstGeom>
          <a:noFill/>
          <a:ln w="9525">
            <a:noFill/>
            <a:miter lim="800000"/>
            <a:headEnd/>
            <a:tailEnd/>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5"/>
          <p:cNvSpPr>
            <a:spLocks noGrp="1"/>
          </p:cNvSpPr>
          <p:nvPr>
            <p:ph type="sldNum" sz="quarter" idx="12"/>
          </p:nvPr>
        </p:nvSpPr>
        <p:spPr>
          <a:noFill/>
        </p:spPr>
        <p:txBody>
          <a:bodyPr/>
          <a:lstStyle/>
          <a:p>
            <a:fld id="{58EF5FB2-76F3-47DC-9068-AA7CDB850BD4}" type="slidenum">
              <a:rPr lang="en-GB" smtClean="0"/>
              <a:pPr/>
              <a:t>40</a:t>
            </a:fld>
            <a:endParaRPr lang="en-GB" smtClean="0"/>
          </a:p>
        </p:txBody>
      </p:sp>
      <p:sp>
        <p:nvSpPr>
          <p:cNvPr id="105474" name="Rectangle 2"/>
          <p:cNvSpPr>
            <a:spLocks noGrp="1" noChangeArrowheads="1"/>
          </p:cNvSpPr>
          <p:nvPr>
            <p:ph type="title"/>
          </p:nvPr>
        </p:nvSpPr>
        <p:spPr/>
        <p:txBody>
          <a:bodyPr/>
          <a:lstStyle/>
          <a:p>
            <a:pPr eaLnBrk="1" hangingPunct="1">
              <a:defRPr/>
            </a:pPr>
            <a:r>
              <a:rPr lang="en-US" sz="4000" dirty="0" smtClean="0"/>
              <a:t>Effective grouping</a:t>
            </a:r>
            <a:endParaRPr lang="en-GB" sz="4000" dirty="0" smtClean="0"/>
          </a:p>
        </p:txBody>
      </p:sp>
      <p:sp>
        <p:nvSpPr>
          <p:cNvPr id="105475" name="Rectangle 3"/>
          <p:cNvSpPr>
            <a:spLocks noGrp="1" noChangeArrowheads="1"/>
          </p:cNvSpPr>
          <p:nvPr>
            <p:ph type="body" idx="1"/>
          </p:nvPr>
        </p:nvSpPr>
        <p:spPr/>
        <p:txBody>
          <a:bodyPr/>
          <a:lstStyle/>
          <a:p>
            <a:pPr eaLnBrk="1" hangingPunct="1">
              <a:buFont typeface="Wingdings" pitchFamily="2" charset="2"/>
              <a:buNone/>
              <a:defRPr/>
            </a:pPr>
            <a:r>
              <a:rPr lang="en-GB" dirty="0" smtClean="0"/>
              <a:t>You must have a rationale why and how your group students.</a:t>
            </a:r>
          </a:p>
          <a:p>
            <a:pPr eaLnBrk="1" hangingPunct="1">
              <a:buFont typeface="Wingdings" pitchFamily="2" charset="2"/>
              <a:buNone/>
              <a:defRPr/>
            </a:pPr>
            <a:r>
              <a:rPr lang="en-GB" dirty="0" smtClean="0"/>
              <a:t>Task-based requiring cooperation and collaborative learning –e.g. jigsaw classroom</a:t>
            </a:r>
          </a:p>
          <a:p>
            <a:pPr eaLnBrk="1" hangingPunct="1">
              <a:buFont typeface="Wingdings" pitchFamily="2" charset="2"/>
              <a:buNone/>
              <a:defRPr/>
            </a:pPr>
            <a:r>
              <a:rPr lang="en-GB" dirty="0" smtClean="0"/>
              <a:t>Use seating in rows, pairs, groups, semi-circle or on carpets according to lesson objective.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p:cNvSpPr>
            <a:spLocks noGrp="1"/>
          </p:cNvSpPr>
          <p:nvPr>
            <p:ph type="sldNum" sz="quarter" idx="12"/>
          </p:nvPr>
        </p:nvSpPr>
        <p:spPr>
          <a:noFill/>
        </p:spPr>
        <p:txBody>
          <a:bodyPr/>
          <a:lstStyle/>
          <a:p>
            <a:fld id="{7A176590-5482-40FC-8C79-858741B197AA}" type="slidenum">
              <a:rPr lang="en-GB" smtClean="0"/>
              <a:pPr/>
              <a:t>41</a:t>
            </a:fld>
            <a:endParaRPr lang="en-GB" smtClean="0"/>
          </a:p>
        </p:txBody>
      </p:sp>
      <p:sp>
        <p:nvSpPr>
          <p:cNvPr id="105474" name="Rectangle 2"/>
          <p:cNvSpPr>
            <a:spLocks noGrp="1" noChangeArrowheads="1"/>
          </p:cNvSpPr>
          <p:nvPr>
            <p:ph type="title"/>
          </p:nvPr>
        </p:nvSpPr>
        <p:spPr/>
        <p:txBody>
          <a:bodyPr/>
          <a:lstStyle/>
          <a:p>
            <a:pPr eaLnBrk="1" hangingPunct="1">
              <a:defRPr/>
            </a:pPr>
            <a:r>
              <a:rPr lang="en-GB" sz="4000" dirty="0" smtClean="0"/>
              <a:t>Groups should be fluid and flexible</a:t>
            </a:r>
            <a:br>
              <a:rPr lang="en-GB" sz="4000" dirty="0" smtClean="0"/>
            </a:br>
            <a:r>
              <a:rPr lang="en-GB" sz="4000" dirty="0" smtClean="0"/>
              <a:t>- based on:</a:t>
            </a:r>
          </a:p>
        </p:txBody>
      </p:sp>
      <p:sp>
        <p:nvSpPr>
          <p:cNvPr id="105475" name="Rectangle 3"/>
          <p:cNvSpPr>
            <a:spLocks noGrp="1" noChangeArrowheads="1"/>
          </p:cNvSpPr>
          <p:nvPr>
            <p:ph type="body" idx="1"/>
          </p:nvPr>
        </p:nvSpPr>
        <p:spPr/>
        <p:txBody>
          <a:bodyPr/>
          <a:lstStyle/>
          <a:p>
            <a:pPr eaLnBrk="1" hangingPunct="1">
              <a:defRPr/>
            </a:pPr>
            <a:r>
              <a:rPr lang="en-GB" dirty="0" smtClean="0"/>
              <a:t>Ability</a:t>
            </a:r>
          </a:p>
          <a:p>
            <a:pPr eaLnBrk="1" hangingPunct="1">
              <a:defRPr/>
            </a:pPr>
            <a:r>
              <a:rPr lang="en-GB" dirty="0" smtClean="0"/>
              <a:t>Mixed ability</a:t>
            </a:r>
          </a:p>
          <a:p>
            <a:pPr eaLnBrk="1" hangingPunct="1">
              <a:defRPr/>
            </a:pPr>
            <a:r>
              <a:rPr lang="en-GB" dirty="0" smtClean="0"/>
              <a:t>Prior learning</a:t>
            </a:r>
          </a:p>
          <a:p>
            <a:pPr eaLnBrk="1" hangingPunct="1">
              <a:defRPr/>
            </a:pPr>
            <a:r>
              <a:rPr lang="en-GB" dirty="0" smtClean="0"/>
              <a:t>Interests</a:t>
            </a:r>
          </a:p>
          <a:p>
            <a:pPr eaLnBrk="1" hangingPunct="1">
              <a:defRPr/>
            </a:pPr>
            <a:r>
              <a:rPr lang="en-GB" dirty="0" smtClean="0"/>
              <a:t>Multiple intelligences</a:t>
            </a:r>
          </a:p>
          <a:p>
            <a:pPr eaLnBrk="1" hangingPunct="1">
              <a:defRPr/>
            </a:pPr>
            <a:r>
              <a:rPr lang="en-GB" dirty="0" smtClean="0"/>
              <a:t>Mixed multiple intelligences</a:t>
            </a:r>
          </a:p>
          <a:p>
            <a:pPr eaLnBrk="1" hangingPunct="1">
              <a:defRPr/>
            </a:pPr>
            <a:r>
              <a:rPr lang="en-GB" dirty="0" smtClean="0"/>
              <a:t>Sometimes behaviour and motivation considerations</a:t>
            </a:r>
          </a:p>
          <a:p>
            <a:pPr eaLnBrk="1" hangingPunct="1">
              <a:buFont typeface="Wingdings" pitchFamily="2" charset="2"/>
              <a:buNone/>
              <a:defRPr/>
            </a:pPr>
            <a:endParaRPr lang="en-GB" dirty="0"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5"/>
          <p:cNvSpPr>
            <a:spLocks noGrp="1"/>
          </p:cNvSpPr>
          <p:nvPr>
            <p:ph type="sldNum" sz="quarter" idx="12"/>
          </p:nvPr>
        </p:nvSpPr>
        <p:spPr>
          <a:noFill/>
        </p:spPr>
        <p:txBody>
          <a:bodyPr/>
          <a:lstStyle/>
          <a:p>
            <a:fld id="{C61F66C3-5A78-48FF-A287-CB0937EED94A}" type="slidenum">
              <a:rPr lang="en-GB" smtClean="0"/>
              <a:pPr/>
              <a:t>42</a:t>
            </a:fld>
            <a:endParaRPr lang="en-GB" smtClean="0"/>
          </a:p>
        </p:txBody>
      </p:sp>
      <p:sp>
        <p:nvSpPr>
          <p:cNvPr id="105474" name="Rectangle 2"/>
          <p:cNvSpPr>
            <a:spLocks noGrp="1" noChangeArrowheads="1"/>
          </p:cNvSpPr>
          <p:nvPr>
            <p:ph type="title"/>
          </p:nvPr>
        </p:nvSpPr>
        <p:spPr/>
        <p:txBody>
          <a:bodyPr/>
          <a:lstStyle/>
          <a:p>
            <a:pPr eaLnBrk="1" hangingPunct="1">
              <a:defRPr/>
            </a:pPr>
            <a:r>
              <a:rPr lang="en-GB" sz="4000" dirty="0" smtClean="0"/>
              <a:t>Jigsaw classroom activity</a:t>
            </a:r>
          </a:p>
        </p:txBody>
      </p:sp>
      <p:sp>
        <p:nvSpPr>
          <p:cNvPr id="105475" name="Rectangle 3"/>
          <p:cNvSpPr>
            <a:spLocks noGrp="1" noChangeArrowheads="1"/>
          </p:cNvSpPr>
          <p:nvPr>
            <p:ph type="body" idx="1"/>
          </p:nvPr>
        </p:nvSpPr>
        <p:spPr/>
        <p:txBody>
          <a:bodyPr/>
          <a:lstStyle/>
          <a:p>
            <a:pPr eaLnBrk="1" hangingPunct="1">
              <a:defRPr/>
            </a:pPr>
            <a:r>
              <a:rPr lang="en-GB" dirty="0" smtClean="0"/>
              <a:t>Examples: literature circles, web-quests</a:t>
            </a:r>
          </a:p>
          <a:p>
            <a:pPr eaLnBrk="1" hangingPunct="1">
              <a:buFont typeface="Wingdings" pitchFamily="2" charset="2"/>
              <a:buNone/>
              <a:defRPr/>
            </a:pPr>
            <a:endParaRPr lang="en-GB" dirty="0" smtClean="0"/>
          </a:p>
          <a:p>
            <a:pPr eaLnBrk="1" hangingPunct="1">
              <a:buFont typeface="Wingdings" pitchFamily="2" charset="2"/>
              <a:buNone/>
              <a:defRPr/>
            </a:pPr>
            <a:r>
              <a:rPr lang="en-GB" dirty="0" smtClean="0"/>
              <a:t>Each student in the group has a different task – summarizer, question maker, artist, word builder, journalist, etc</a:t>
            </a:r>
          </a:p>
          <a:p>
            <a:pPr eaLnBrk="1" hangingPunct="1">
              <a:buFont typeface="Wingdings" pitchFamily="2" charset="2"/>
              <a:buNone/>
              <a:defRPr/>
            </a:pPr>
            <a:endParaRPr lang="en-GB" dirty="0" smtClean="0"/>
          </a:p>
          <a:p>
            <a:pPr eaLnBrk="1" hangingPunct="1">
              <a:buFont typeface="Wingdings" pitchFamily="2" charset="2"/>
              <a:buNone/>
              <a:defRPr/>
            </a:pPr>
            <a:r>
              <a:rPr lang="en-GB" dirty="0" smtClean="0"/>
              <a:t>Group makes presentation to class of their story, research, newspaper article, topic</a:t>
            </a:r>
          </a:p>
          <a:p>
            <a:pPr eaLnBrk="1" hangingPunct="1">
              <a:buFont typeface="Wingdings" pitchFamily="2" charset="2"/>
              <a:buNone/>
              <a:defRPr/>
            </a:pPr>
            <a:endParaRPr lang="en-GB"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5"/>
          <p:cNvSpPr>
            <a:spLocks noGrp="1"/>
          </p:cNvSpPr>
          <p:nvPr>
            <p:ph type="sldNum" sz="quarter" idx="12"/>
          </p:nvPr>
        </p:nvSpPr>
        <p:spPr>
          <a:noFill/>
        </p:spPr>
        <p:txBody>
          <a:bodyPr/>
          <a:lstStyle/>
          <a:p>
            <a:fld id="{D69F52EB-C8C3-4167-8D08-F3628E6EBF56}" type="slidenum">
              <a:rPr lang="en-GB" smtClean="0"/>
              <a:pPr/>
              <a:t>43</a:t>
            </a:fld>
            <a:endParaRPr lang="en-GB" smtClean="0"/>
          </a:p>
        </p:txBody>
      </p:sp>
      <p:sp>
        <p:nvSpPr>
          <p:cNvPr id="123906" name="Rectangle 2"/>
          <p:cNvSpPr>
            <a:spLocks noGrp="1" noChangeArrowheads="1"/>
          </p:cNvSpPr>
          <p:nvPr>
            <p:ph type="title"/>
          </p:nvPr>
        </p:nvSpPr>
        <p:spPr/>
        <p:txBody>
          <a:bodyPr/>
          <a:lstStyle/>
          <a:p>
            <a:pPr>
              <a:defRPr/>
            </a:pPr>
            <a:r>
              <a:rPr lang="en-US" dirty="0"/>
              <a:t>The Layered Curriculum</a:t>
            </a:r>
          </a:p>
        </p:txBody>
      </p:sp>
      <p:sp>
        <p:nvSpPr>
          <p:cNvPr id="123907" name="Rectangle 3"/>
          <p:cNvSpPr>
            <a:spLocks noGrp="1" noChangeArrowheads="1"/>
          </p:cNvSpPr>
          <p:nvPr>
            <p:ph type="body" idx="1"/>
          </p:nvPr>
        </p:nvSpPr>
        <p:spPr/>
        <p:txBody>
          <a:bodyPr/>
          <a:lstStyle/>
          <a:p>
            <a:pPr>
              <a:defRPr/>
            </a:pPr>
            <a:r>
              <a:rPr lang="en-US" sz="2800" dirty="0"/>
              <a:t>Kathie F. </a:t>
            </a:r>
            <a:r>
              <a:rPr lang="en-US" sz="2800" dirty="0" err="1"/>
              <a:t>Nunley</a:t>
            </a:r>
            <a:endParaRPr lang="en-US" sz="2800" dirty="0"/>
          </a:p>
          <a:p>
            <a:pPr>
              <a:defRPr/>
            </a:pPr>
            <a:r>
              <a:rPr lang="en-US" sz="2800" dirty="0"/>
              <a:t>Differentiated classroom of 3 layers</a:t>
            </a:r>
          </a:p>
          <a:p>
            <a:pPr>
              <a:defRPr/>
            </a:pPr>
            <a:r>
              <a:rPr lang="en-US" sz="2800" dirty="0"/>
              <a:t>Unit plan has combination of assignments</a:t>
            </a:r>
          </a:p>
          <a:p>
            <a:pPr>
              <a:defRPr/>
            </a:pPr>
            <a:r>
              <a:rPr lang="en-US" sz="2800" dirty="0"/>
              <a:t>Layer C: basic activities for all (recall &amp; understanding)</a:t>
            </a:r>
          </a:p>
          <a:p>
            <a:pPr>
              <a:defRPr/>
            </a:pPr>
            <a:r>
              <a:rPr lang="en-US" sz="2800" dirty="0"/>
              <a:t>Layer B: apply, use, brainstorm, design</a:t>
            </a:r>
          </a:p>
          <a:p>
            <a:pPr>
              <a:defRPr/>
            </a:pPr>
            <a:r>
              <a:rPr lang="en-US" sz="2800" dirty="0"/>
              <a:t>Layer A: evaluation, critical thinking, opinion, research</a:t>
            </a:r>
          </a:p>
          <a:p>
            <a:pPr>
              <a:defRPr/>
            </a:pPr>
            <a:r>
              <a:rPr lang="en-US" sz="2800" dirty="0"/>
              <a:t>Assessment: oral defense of assignments</a:t>
            </a:r>
          </a:p>
          <a:p>
            <a:pPr>
              <a:defRPr/>
            </a:pPr>
            <a:endParaRPr lang="en-US" sz="2800" dirty="0"/>
          </a:p>
        </p:txBody>
      </p:sp>
      <p:pic>
        <p:nvPicPr>
          <p:cNvPr id="46085" name="Picture 4" descr="MCj02338270000[1]"/>
          <p:cNvPicPr>
            <a:picLocks noChangeAspect="1" noChangeArrowheads="1"/>
          </p:cNvPicPr>
          <p:nvPr/>
        </p:nvPicPr>
        <p:blipFill>
          <a:blip r:embed="rId2"/>
          <a:srcRect/>
          <a:stretch>
            <a:fillRect/>
          </a:stretch>
        </p:blipFill>
        <p:spPr bwMode="auto">
          <a:xfrm>
            <a:off x="7086600" y="1219200"/>
            <a:ext cx="1571625" cy="1492250"/>
          </a:xfrm>
          <a:prstGeom prst="rect">
            <a:avLst/>
          </a:prstGeom>
          <a:noFill/>
          <a:ln w="9525">
            <a:noFill/>
            <a:miter lim="800000"/>
            <a:headEnd/>
            <a:tailEnd/>
          </a:ln>
        </p:spPr>
      </p:pic>
      <p:pic>
        <p:nvPicPr>
          <p:cNvPr id="46086" name="Picture 5" descr="MCj02503990000[1]"/>
          <p:cNvPicPr>
            <a:picLocks noChangeAspect="1" noChangeArrowheads="1"/>
          </p:cNvPicPr>
          <p:nvPr/>
        </p:nvPicPr>
        <p:blipFill>
          <a:blip r:embed="rId3"/>
          <a:srcRect/>
          <a:stretch>
            <a:fillRect/>
          </a:stretch>
        </p:blipFill>
        <p:spPr bwMode="auto">
          <a:xfrm>
            <a:off x="0" y="0"/>
            <a:ext cx="1371600" cy="1524000"/>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Slide Number Placeholder 5"/>
          <p:cNvSpPr>
            <a:spLocks noGrp="1"/>
          </p:cNvSpPr>
          <p:nvPr>
            <p:ph type="sldNum" sz="quarter" idx="12"/>
          </p:nvPr>
        </p:nvSpPr>
        <p:spPr>
          <a:noFill/>
        </p:spPr>
        <p:txBody>
          <a:bodyPr/>
          <a:lstStyle/>
          <a:p>
            <a:fld id="{F2CE4C77-411D-4692-A46E-CF4E9D824802}" type="slidenum">
              <a:rPr lang="en-GB" smtClean="0"/>
              <a:pPr/>
              <a:t>44</a:t>
            </a:fld>
            <a:endParaRPr lang="en-GB" smtClean="0"/>
          </a:p>
        </p:txBody>
      </p:sp>
      <p:sp>
        <p:nvSpPr>
          <p:cNvPr id="14338" name="Rectangle 2"/>
          <p:cNvSpPr>
            <a:spLocks noGrp="1" noChangeArrowheads="1"/>
          </p:cNvSpPr>
          <p:nvPr>
            <p:ph type="title"/>
          </p:nvPr>
        </p:nvSpPr>
        <p:spPr/>
        <p:txBody>
          <a:bodyPr/>
          <a:lstStyle/>
          <a:p>
            <a:pPr eaLnBrk="1" hangingPunct="1">
              <a:defRPr/>
            </a:pPr>
            <a:r>
              <a:rPr lang="en-US" smtClean="0"/>
              <a:t>Assessment in the Differentiated Classroom</a:t>
            </a:r>
          </a:p>
        </p:txBody>
      </p:sp>
      <p:sp>
        <p:nvSpPr>
          <p:cNvPr id="14340" name="Rectangle 4"/>
          <p:cNvSpPr>
            <a:spLocks noGrp="1" noChangeArrowheads="1"/>
          </p:cNvSpPr>
          <p:nvPr>
            <p:ph type="body" idx="1"/>
          </p:nvPr>
        </p:nvSpPr>
        <p:spPr/>
        <p:txBody>
          <a:bodyPr/>
          <a:lstStyle/>
          <a:p>
            <a:pPr eaLnBrk="1" hangingPunct="1">
              <a:defRPr/>
            </a:pPr>
            <a:endParaRPr lang="en-US" smtClean="0"/>
          </a:p>
          <a:p>
            <a:pPr eaLnBrk="1" hangingPunct="1">
              <a:defRPr/>
            </a:pPr>
            <a:r>
              <a:rPr lang="en-US" smtClean="0"/>
              <a:t>Ongoing</a:t>
            </a:r>
          </a:p>
          <a:p>
            <a:pPr eaLnBrk="1" hangingPunct="1">
              <a:defRPr/>
            </a:pPr>
            <a:r>
              <a:rPr lang="en-US" smtClean="0"/>
              <a:t>Instruction-dependent</a:t>
            </a:r>
          </a:p>
          <a:p>
            <a:pPr eaLnBrk="1" hangingPunct="1">
              <a:defRPr/>
            </a:pPr>
            <a:r>
              <a:rPr lang="en-US" smtClean="0"/>
              <a:t>Student-dependent</a:t>
            </a:r>
          </a:p>
          <a:p>
            <a:pPr eaLnBrk="1" hangingPunct="1">
              <a:defRPr/>
            </a:pPr>
            <a:r>
              <a:rPr lang="en-US" smtClean="0"/>
              <a:t>Informative for continued</a:t>
            </a:r>
            <a:br>
              <a:rPr lang="en-US" smtClean="0"/>
            </a:br>
            <a:r>
              <a:rPr lang="en-US" smtClean="0"/>
              <a:t>instruction</a:t>
            </a:r>
          </a:p>
        </p:txBody>
      </p:sp>
      <p:pic>
        <p:nvPicPr>
          <p:cNvPr id="47109" name="Picture 6" descr="Teacher with Papers"/>
          <p:cNvPicPr>
            <a:picLocks noChangeAspect="1" noChangeArrowheads="1"/>
          </p:cNvPicPr>
          <p:nvPr/>
        </p:nvPicPr>
        <p:blipFill>
          <a:blip r:embed="rId3"/>
          <a:srcRect/>
          <a:stretch>
            <a:fillRect/>
          </a:stretch>
        </p:blipFill>
        <p:spPr bwMode="auto">
          <a:xfrm>
            <a:off x="6019800" y="2819400"/>
            <a:ext cx="2382838" cy="2743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4340">
                                            <p:txEl>
                                              <p:pRg st="1" end="1"/>
                                            </p:txEl>
                                          </p:spTgt>
                                        </p:tgtEl>
                                        <p:attrNameLst>
                                          <p:attrName>style.visibility</p:attrName>
                                        </p:attrNameLst>
                                      </p:cBhvr>
                                      <p:to>
                                        <p:strVal val="visible"/>
                                      </p:to>
                                    </p:set>
                                    <p:animEffect transition="in" filter="wipe(up)">
                                      <p:cBhvr>
                                        <p:cTn id="7" dur="500"/>
                                        <p:tgtEl>
                                          <p:spTgt spid="14340">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4340">
                                            <p:txEl>
                                              <p:pRg st="2" end="2"/>
                                            </p:txEl>
                                          </p:spTgt>
                                        </p:tgtEl>
                                        <p:attrNameLst>
                                          <p:attrName>style.visibility</p:attrName>
                                        </p:attrNameLst>
                                      </p:cBhvr>
                                      <p:to>
                                        <p:strVal val="visible"/>
                                      </p:to>
                                    </p:set>
                                    <p:animEffect transition="in" filter="wipe(up)">
                                      <p:cBhvr>
                                        <p:cTn id="12" dur="500"/>
                                        <p:tgtEl>
                                          <p:spTgt spid="1434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4340">
                                            <p:txEl>
                                              <p:pRg st="3" end="3"/>
                                            </p:txEl>
                                          </p:spTgt>
                                        </p:tgtEl>
                                        <p:attrNameLst>
                                          <p:attrName>style.visibility</p:attrName>
                                        </p:attrNameLst>
                                      </p:cBhvr>
                                      <p:to>
                                        <p:strVal val="visible"/>
                                      </p:to>
                                    </p:set>
                                    <p:animEffect transition="in" filter="wipe(up)">
                                      <p:cBhvr>
                                        <p:cTn id="17" dur="500"/>
                                        <p:tgtEl>
                                          <p:spTgt spid="14340">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4340">
                                            <p:txEl>
                                              <p:pRg st="4" end="4"/>
                                            </p:txEl>
                                          </p:spTgt>
                                        </p:tgtEl>
                                        <p:attrNameLst>
                                          <p:attrName>style.visibility</p:attrName>
                                        </p:attrNameLst>
                                      </p:cBhvr>
                                      <p:to>
                                        <p:strVal val="visible"/>
                                      </p:to>
                                    </p:set>
                                    <p:animEffect transition="in" filter="wipe(up)">
                                      <p:cBhvr>
                                        <p:cTn id="22" dur="500"/>
                                        <p:tgtEl>
                                          <p:spTgt spid="1434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5"/>
          <p:cNvSpPr>
            <a:spLocks noGrp="1"/>
          </p:cNvSpPr>
          <p:nvPr>
            <p:ph type="sldNum" sz="quarter" idx="12"/>
          </p:nvPr>
        </p:nvSpPr>
        <p:spPr>
          <a:noFill/>
        </p:spPr>
        <p:txBody>
          <a:bodyPr/>
          <a:lstStyle/>
          <a:p>
            <a:fld id="{D2C7C500-0861-4536-8B8C-3037C0FD61BE}" type="slidenum">
              <a:rPr lang="en-GB" smtClean="0"/>
              <a:pPr/>
              <a:t>45</a:t>
            </a:fld>
            <a:endParaRPr lang="en-GB" smtClean="0"/>
          </a:p>
        </p:txBody>
      </p:sp>
      <p:sp>
        <p:nvSpPr>
          <p:cNvPr id="105474" name="Rectangle 2"/>
          <p:cNvSpPr>
            <a:spLocks noGrp="1" noChangeArrowheads="1"/>
          </p:cNvSpPr>
          <p:nvPr>
            <p:ph type="title"/>
          </p:nvPr>
        </p:nvSpPr>
        <p:spPr/>
        <p:txBody>
          <a:bodyPr/>
          <a:lstStyle/>
          <a:p>
            <a:pPr eaLnBrk="1" hangingPunct="1">
              <a:defRPr/>
            </a:pPr>
            <a:r>
              <a:rPr lang="en-US" sz="4000" smtClean="0"/>
              <a:t>Assessment Tools</a:t>
            </a:r>
            <a:br>
              <a:rPr lang="en-US" sz="4000" smtClean="0"/>
            </a:br>
            <a:r>
              <a:rPr lang="en-US" sz="4000" smtClean="0"/>
              <a:t> for Differentiated Products</a:t>
            </a:r>
            <a:endParaRPr lang="en-GB" sz="4000" smtClean="0"/>
          </a:p>
        </p:txBody>
      </p:sp>
      <p:sp>
        <p:nvSpPr>
          <p:cNvPr id="105475" name="Rectangle 3"/>
          <p:cNvSpPr>
            <a:spLocks noGrp="1" noChangeArrowheads="1"/>
          </p:cNvSpPr>
          <p:nvPr>
            <p:ph type="body" idx="1"/>
          </p:nvPr>
        </p:nvSpPr>
        <p:spPr/>
        <p:txBody>
          <a:bodyPr/>
          <a:lstStyle/>
          <a:p>
            <a:pPr eaLnBrk="1" hangingPunct="1">
              <a:defRPr/>
            </a:pPr>
            <a:r>
              <a:rPr lang="en-US" smtClean="0"/>
              <a:t>Rubrics for assignments and projects</a:t>
            </a:r>
          </a:p>
          <a:p>
            <a:pPr eaLnBrk="1" hangingPunct="1">
              <a:defRPr/>
            </a:pPr>
            <a:endParaRPr lang="en-US" smtClean="0"/>
          </a:p>
          <a:p>
            <a:pPr eaLnBrk="1" hangingPunct="1">
              <a:defRPr/>
            </a:pPr>
            <a:r>
              <a:rPr lang="en-US" smtClean="0"/>
              <a:t>Interviews and conferences</a:t>
            </a:r>
          </a:p>
          <a:p>
            <a:pPr eaLnBrk="1" hangingPunct="1">
              <a:defRPr/>
            </a:pPr>
            <a:endParaRPr lang="en-US" smtClean="0"/>
          </a:p>
          <a:p>
            <a:pPr eaLnBrk="1" hangingPunct="1">
              <a:defRPr/>
            </a:pPr>
            <a:r>
              <a:rPr lang="en-US" smtClean="0"/>
              <a:t>Student Portfolios</a:t>
            </a:r>
          </a:p>
          <a:p>
            <a:pPr eaLnBrk="1" hangingPunct="1">
              <a:defRPr/>
            </a:pPr>
            <a:endParaRPr lang="en-US" smtClean="0"/>
          </a:p>
          <a:p>
            <a:pPr eaLnBrk="1" hangingPunct="1">
              <a:defRPr/>
            </a:pPr>
            <a:r>
              <a:rPr lang="en-US" smtClean="0"/>
              <a:t>Journals with  Meta-cognitive Reflection</a:t>
            </a:r>
          </a:p>
          <a:p>
            <a:pPr eaLnBrk="1" hangingPunct="1">
              <a:buFont typeface="Wingdings" pitchFamily="2" charset="2"/>
              <a:buNone/>
              <a:defRPr/>
            </a:pPr>
            <a:endParaRPr lang="en-GB" smtClean="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5"/>
          <p:cNvSpPr>
            <a:spLocks noGrp="1"/>
          </p:cNvSpPr>
          <p:nvPr>
            <p:ph type="sldNum" sz="quarter" idx="12"/>
          </p:nvPr>
        </p:nvSpPr>
        <p:spPr>
          <a:noFill/>
        </p:spPr>
        <p:txBody>
          <a:bodyPr/>
          <a:lstStyle/>
          <a:p>
            <a:fld id="{C66F9DEE-11CA-49CC-B02A-904C7A7DB1C9}" type="slidenum">
              <a:rPr lang="en-GB" smtClean="0"/>
              <a:pPr/>
              <a:t>46</a:t>
            </a:fld>
            <a:endParaRPr lang="en-GB" smtClean="0"/>
          </a:p>
        </p:txBody>
      </p:sp>
      <p:sp>
        <p:nvSpPr>
          <p:cNvPr id="15362" name="Rectangle 2"/>
          <p:cNvSpPr>
            <a:spLocks noGrp="1" noChangeArrowheads="1"/>
          </p:cNvSpPr>
          <p:nvPr>
            <p:ph type="title"/>
          </p:nvPr>
        </p:nvSpPr>
        <p:spPr/>
        <p:txBody>
          <a:bodyPr/>
          <a:lstStyle/>
          <a:p>
            <a:pPr eaLnBrk="1" hangingPunct="1">
              <a:defRPr/>
            </a:pPr>
            <a:r>
              <a:rPr lang="en-US" sz="3600" smtClean="0"/>
              <a:t>Tips for Implementing Differentiated Instruction: Your Classroom</a:t>
            </a:r>
          </a:p>
        </p:txBody>
      </p:sp>
      <p:sp>
        <p:nvSpPr>
          <p:cNvPr id="15364" name="Rectangle 4"/>
          <p:cNvSpPr>
            <a:spLocks noGrp="1" noChangeArrowheads="1"/>
          </p:cNvSpPr>
          <p:nvPr>
            <p:ph type="body" idx="1"/>
          </p:nvPr>
        </p:nvSpPr>
        <p:spPr>
          <a:xfrm>
            <a:off x="685800" y="2362200"/>
            <a:ext cx="7772400" cy="4114800"/>
          </a:xfrm>
        </p:spPr>
        <p:txBody>
          <a:bodyPr/>
          <a:lstStyle/>
          <a:p>
            <a:pPr eaLnBrk="1" hangingPunct="1">
              <a:lnSpc>
                <a:spcPct val="90000"/>
              </a:lnSpc>
              <a:defRPr/>
            </a:pPr>
            <a:r>
              <a:rPr lang="en-US" dirty="0" smtClean="0"/>
              <a:t>Start slowly.</a:t>
            </a:r>
          </a:p>
          <a:p>
            <a:pPr eaLnBrk="1" hangingPunct="1">
              <a:lnSpc>
                <a:spcPct val="90000"/>
              </a:lnSpc>
              <a:defRPr/>
            </a:pPr>
            <a:r>
              <a:rPr lang="en-US" dirty="0" smtClean="0"/>
              <a:t>Organize your classroom space</a:t>
            </a:r>
          </a:p>
          <a:p>
            <a:pPr eaLnBrk="1" hangingPunct="1">
              <a:lnSpc>
                <a:spcPct val="90000"/>
              </a:lnSpc>
              <a:defRPr/>
            </a:pPr>
            <a:r>
              <a:rPr lang="en-US" dirty="0" smtClean="0"/>
              <a:t> organize student profiles.</a:t>
            </a:r>
          </a:p>
          <a:p>
            <a:pPr eaLnBrk="1" hangingPunct="1">
              <a:lnSpc>
                <a:spcPct val="90000"/>
              </a:lnSpc>
              <a:defRPr/>
            </a:pPr>
            <a:r>
              <a:rPr lang="en-US" dirty="0" smtClean="0"/>
              <a:t>Start student portfolios.</a:t>
            </a:r>
          </a:p>
          <a:p>
            <a:pPr eaLnBrk="1" hangingPunct="1">
              <a:lnSpc>
                <a:spcPct val="90000"/>
              </a:lnSpc>
              <a:defRPr/>
            </a:pPr>
            <a:r>
              <a:rPr lang="en-US" dirty="0" smtClean="0"/>
              <a:t>Use a clipboard.</a:t>
            </a:r>
          </a:p>
          <a:p>
            <a:pPr eaLnBrk="1" hangingPunct="1">
              <a:lnSpc>
                <a:spcPct val="90000"/>
              </a:lnSpc>
              <a:defRPr/>
            </a:pPr>
            <a:r>
              <a:rPr lang="en-US" dirty="0" smtClean="0"/>
              <a:t>Use technology</a:t>
            </a:r>
          </a:p>
        </p:txBody>
      </p:sp>
      <p:pic>
        <p:nvPicPr>
          <p:cNvPr id="49157" name="Picture 5" descr="Notebook 6"/>
          <p:cNvPicPr>
            <a:picLocks noChangeAspect="1" noChangeArrowheads="1"/>
          </p:cNvPicPr>
          <p:nvPr/>
        </p:nvPicPr>
        <p:blipFill>
          <a:blip r:embed="rId3"/>
          <a:srcRect/>
          <a:stretch>
            <a:fillRect/>
          </a:stretch>
        </p:blipFill>
        <p:spPr bwMode="auto">
          <a:xfrm>
            <a:off x="5562600" y="3352800"/>
            <a:ext cx="3300413" cy="2657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5"/>
          <p:cNvSpPr>
            <a:spLocks noGrp="1"/>
          </p:cNvSpPr>
          <p:nvPr>
            <p:ph type="sldNum" sz="quarter" idx="12"/>
          </p:nvPr>
        </p:nvSpPr>
        <p:spPr>
          <a:noFill/>
        </p:spPr>
        <p:txBody>
          <a:bodyPr/>
          <a:lstStyle/>
          <a:p>
            <a:fld id="{DEF0EB30-E53E-47E4-AB11-3D1526F82EAC}" type="slidenum">
              <a:rPr lang="en-GB" smtClean="0"/>
              <a:pPr/>
              <a:t>47</a:t>
            </a:fld>
            <a:endParaRPr lang="en-GB" smtClean="0"/>
          </a:p>
        </p:txBody>
      </p:sp>
      <p:sp>
        <p:nvSpPr>
          <p:cNvPr id="48130" name="Rectangle 2"/>
          <p:cNvSpPr>
            <a:spLocks noGrp="1" noChangeArrowheads="1"/>
          </p:cNvSpPr>
          <p:nvPr>
            <p:ph type="title"/>
          </p:nvPr>
        </p:nvSpPr>
        <p:spPr/>
        <p:txBody>
          <a:bodyPr/>
          <a:lstStyle/>
          <a:p>
            <a:pPr eaLnBrk="1" hangingPunct="1">
              <a:defRPr/>
            </a:pPr>
            <a:r>
              <a:rPr lang="en-US" altLang="en-US" sz="3600" smtClean="0"/>
              <a:t>Implementing Differentiated Instruction: Your School</a:t>
            </a:r>
          </a:p>
        </p:txBody>
      </p:sp>
      <p:sp>
        <p:nvSpPr>
          <p:cNvPr id="48131" name="Rectangle 3"/>
          <p:cNvSpPr>
            <a:spLocks noGrp="1" noChangeArrowheads="1"/>
          </p:cNvSpPr>
          <p:nvPr>
            <p:ph type="body" idx="1"/>
          </p:nvPr>
        </p:nvSpPr>
        <p:spPr>
          <a:xfrm>
            <a:off x="457200" y="2057400"/>
            <a:ext cx="8305800" cy="4191000"/>
          </a:xfrm>
        </p:spPr>
        <p:txBody>
          <a:bodyPr/>
          <a:lstStyle/>
          <a:p>
            <a:pPr eaLnBrk="1" hangingPunct="1">
              <a:lnSpc>
                <a:spcPct val="90000"/>
              </a:lnSpc>
              <a:defRPr/>
            </a:pPr>
            <a:r>
              <a:rPr lang="en-US" altLang="en-US" smtClean="0"/>
              <a:t>Start with committed staff.</a:t>
            </a:r>
          </a:p>
          <a:p>
            <a:pPr eaLnBrk="1" hangingPunct="1">
              <a:lnSpc>
                <a:spcPct val="90000"/>
              </a:lnSpc>
              <a:defRPr/>
            </a:pPr>
            <a:endParaRPr lang="en-US" altLang="en-US" smtClean="0"/>
          </a:p>
          <a:p>
            <a:pPr eaLnBrk="1" hangingPunct="1">
              <a:lnSpc>
                <a:spcPct val="90000"/>
              </a:lnSpc>
              <a:defRPr/>
            </a:pPr>
            <a:r>
              <a:rPr lang="en-US" altLang="en-US" smtClean="0"/>
              <a:t>Look for existing resources/infrastructure. </a:t>
            </a:r>
          </a:p>
          <a:p>
            <a:pPr eaLnBrk="1" hangingPunct="1">
              <a:lnSpc>
                <a:spcPct val="90000"/>
              </a:lnSpc>
              <a:defRPr/>
            </a:pPr>
            <a:endParaRPr lang="en-US" altLang="en-US" smtClean="0"/>
          </a:p>
          <a:p>
            <a:pPr eaLnBrk="1" hangingPunct="1">
              <a:lnSpc>
                <a:spcPct val="90000"/>
              </a:lnSpc>
              <a:defRPr/>
            </a:pPr>
            <a:r>
              <a:rPr lang="en-US" altLang="en-US" smtClean="0"/>
              <a:t>Start with one or two strategies.</a:t>
            </a:r>
          </a:p>
          <a:p>
            <a:pPr eaLnBrk="1" hangingPunct="1">
              <a:lnSpc>
                <a:spcPct val="90000"/>
              </a:lnSpc>
              <a:defRPr/>
            </a:pPr>
            <a:endParaRPr lang="en-US" altLang="en-US" smtClean="0"/>
          </a:p>
          <a:p>
            <a:pPr eaLnBrk="1" hangingPunct="1">
              <a:lnSpc>
                <a:spcPct val="90000"/>
              </a:lnSpc>
              <a:defRPr/>
            </a:pPr>
            <a:r>
              <a:rPr lang="en-US" altLang="en-US" smtClean="0"/>
              <a:t>Try it and be willing to alter and extend.</a:t>
            </a:r>
          </a:p>
          <a:p>
            <a:pPr eaLnBrk="1" hangingPunct="1">
              <a:lnSpc>
                <a:spcPct val="90000"/>
              </a:lnSpc>
              <a:defRPr/>
            </a:pPr>
            <a:endParaRPr lang="en-US" altLang="en-US" smtClean="0"/>
          </a:p>
          <a:p>
            <a:pPr eaLnBrk="1" hangingPunct="1">
              <a:lnSpc>
                <a:spcPct val="90000"/>
              </a:lnSpc>
              <a:defRPr/>
            </a:pPr>
            <a:endParaRPr lang="en-US" altLang="en-US" smtClean="0"/>
          </a:p>
          <a:p>
            <a:pPr eaLnBrk="1" hangingPunct="1">
              <a:lnSpc>
                <a:spcPct val="90000"/>
              </a:lnSpc>
              <a:defRPr/>
            </a:pPr>
            <a:endParaRPr lang="en-US" altLang="en-US"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5"/>
          <p:cNvSpPr>
            <a:spLocks noGrp="1"/>
          </p:cNvSpPr>
          <p:nvPr>
            <p:ph type="sldNum" sz="quarter" idx="12"/>
          </p:nvPr>
        </p:nvSpPr>
        <p:spPr>
          <a:noFill/>
        </p:spPr>
        <p:txBody>
          <a:bodyPr/>
          <a:lstStyle/>
          <a:p>
            <a:fld id="{1566C9A3-CDFC-41B2-875C-258160C5C18D}" type="slidenum">
              <a:rPr lang="en-GB" smtClean="0"/>
              <a:pPr/>
              <a:t>48</a:t>
            </a:fld>
            <a:endParaRPr lang="en-GB" smtClean="0"/>
          </a:p>
        </p:txBody>
      </p:sp>
      <p:sp>
        <p:nvSpPr>
          <p:cNvPr id="50178" name="Rectangle 2"/>
          <p:cNvSpPr>
            <a:spLocks noGrp="1" noChangeArrowheads="1"/>
          </p:cNvSpPr>
          <p:nvPr>
            <p:ph type="title"/>
          </p:nvPr>
        </p:nvSpPr>
        <p:spPr/>
        <p:txBody>
          <a:bodyPr/>
          <a:lstStyle/>
          <a:p>
            <a:pPr eaLnBrk="1" hangingPunct="1">
              <a:defRPr/>
            </a:pPr>
            <a:r>
              <a:rPr lang="en-US" altLang="en-US" sz="3600" smtClean="0"/>
              <a:t>Implementing Differentiated Instruction: Additional Considerations</a:t>
            </a:r>
          </a:p>
        </p:txBody>
      </p:sp>
      <p:sp>
        <p:nvSpPr>
          <p:cNvPr id="50179" name="Rectangle 3"/>
          <p:cNvSpPr>
            <a:spLocks noGrp="1" noChangeArrowheads="1"/>
          </p:cNvSpPr>
          <p:nvPr>
            <p:ph type="body" idx="1"/>
          </p:nvPr>
        </p:nvSpPr>
        <p:spPr>
          <a:xfrm>
            <a:off x="685800" y="2057400"/>
            <a:ext cx="7772400" cy="4191000"/>
          </a:xfrm>
        </p:spPr>
        <p:txBody>
          <a:bodyPr/>
          <a:lstStyle/>
          <a:p>
            <a:pPr eaLnBrk="1" hangingPunct="1">
              <a:defRPr/>
            </a:pPr>
            <a:r>
              <a:rPr lang="en-US" altLang="en-US" smtClean="0"/>
              <a:t>Teacher support </a:t>
            </a:r>
          </a:p>
          <a:p>
            <a:pPr eaLnBrk="1" hangingPunct="1">
              <a:defRPr/>
            </a:pPr>
            <a:endParaRPr lang="en-US" altLang="en-US" smtClean="0"/>
          </a:p>
          <a:p>
            <a:pPr eaLnBrk="1" hangingPunct="1">
              <a:defRPr/>
            </a:pPr>
            <a:r>
              <a:rPr lang="en-US" altLang="en-US" smtClean="0"/>
              <a:t>Professional development</a:t>
            </a:r>
          </a:p>
          <a:p>
            <a:pPr eaLnBrk="1" hangingPunct="1">
              <a:defRPr/>
            </a:pPr>
            <a:endParaRPr lang="en-US" altLang="en-US" smtClean="0"/>
          </a:p>
          <a:p>
            <a:pPr eaLnBrk="1" hangingPunct="1">
              <a:defRPr/>
            </a:pPr>
            <a:r>
              <a:rPr lang="en-US" altLang="en-US" smtClean="0"/>
              <a:t>Adequate planning time</a:t>
            </a:r>
          </a:p>
          <a:p>
            <a:pPr eaLnBrk="1" hangingPunct="1">
              <a:buFont typeface="Wingdings" pitchFamily="2" charset="2"/>
              <a:buNone/>
              <a:defRPr/>
            </a:pPr>
            <a:endParaRPr lang="en-US" alt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p:spPr>
        <p:txBody>
          <a:bodyPr/>
          <a:lstStyle/>
          <a:p>
            <a:fld id="{37C4818E-14C0-472F-9BC4-45FE1D04D3C5}" type="slidenum">
              <a:rPr lang="en-GB" smtClean="0"/>
              <a:pPr/>
              <a:t>5</a:t>
            </a:fld>
            <a:endParaRPr lang="en-GB" smtClean="0"/>
          </a:p>
        </p:txBody>
      </p:sp>
      <p:sp>
        <p:nvSpPr>
          <p:cNvPr id="76802" name="Rectangle 2"/>
          <p:cNvSpPr>
            <a:spLocks noGrp="1" noChangeArrowheads="1"/>
          </p:cNvSpPr>
          <p:nvPr>
            <p:ph type="title"/>
          </p:nvPr>
        </p:nvSpPr>
        <p:spPr/>
        <p:txBody>
          <a:bodyPr/>
          <a:lstStyle/>
          <a:p>
            <a:pPr eaLnBrk="1" hangingPunct="1">
              <a:defRPr/>
            </a:pPr>
            <a:r>
              <a:rPr lang="en-US" smtClean="0"/>
              <a:t>…from each other…</a:t>
            </a:r>
            <a:endParaRPr lang="en-GB" smtClean="0"/>
          </a:p>
        </p:txBody>
      </p:sp>
      <p:sp>
        <p:nvSpPr>
          <p:cNvPr id="76803" name="Rectangle 3"/>
          <p:cNvSpPr>
            <a:spLocks noGrp="1" noChangeArrowheads="1"/>
          </p:cNvSpPr>
          <p:nvPr>
            <p:ph type="body" idx="1"/>
          </p:nvPr>
        </p:nvSpPr>
        <p:spPr/>
        <p:txBody>
          <a:bodyPr/>
          <a:lstStyle/>
          <a:p>
            <a:pPr eaLnBrk="1" hangingPunct="1">
              <a:defRPr/>
            </a:pPr>
            <a:r>
              <a:rPr lang="en-US" dirty="0" smtClean="0"/>
              <a:t>Traditionally Watering hole, oasis – networking, news (group work, collaborative learning)</a:t>
            </a:r>
          </a:p>
          <a:p>
            <a:pPr eaLnBrk="1" hangingPunct="1">
              <a:defRPr/>
            </a:pPr>
            <a:endParaRPr lang="en-US" dirty="0" smtClean="0"/>
          </a:p>
          <a:p>
            <a:pPr eaLnBrk="1" hangingPunct="1">
              <a:defRPr/>
            </a:pPr>
            <a:endParaRPr lang="en-GB" dirty="0" smtClean="0"/>
          </a:p>
        </p:txBody>
      </p:sp>
      <p:pic>
        <p:nvPicPr>
          <p:cNvPr id="7173" name="Picture 4" descr="MPj04007930000[1]"/>
          <p:cNvPicPr>
            <a:picLocks noChangeAspect="1" noChangeArrowheads="1"/>
          </p:cNvPicPr>
          <p:nvPr/>
        </p:nvPicPr>
        <p:blipFill>
          <a:blip r:embed="rId2" cstate="print"/>
          <a:srcRect/>
          <a:stretch>
            <a:fillRect/>
          </a:stretch>
        </p:blipFill>
        <p:spPr bwMode="auto">
          <a:xfrm>
            <a:off x="2667000" y="3276600"/>
            <a:ext cx="3902075" cy="312102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noFill/>
        </p:spPr>
        <p:txBody>
          <a:bodyPr/>
          <a:lstStyle/>
          <a:p>
            <a:fld id="{5ED0DC4E-11A8-4EAB-B520-0D3A2F47C713}" type="slidenum">
              <a:rPr lang="en-GB" smtClean="0"/>
              <a:pPr/>
              <a:t>6</a:t>
            </a:fld>
            <a:endParaRPr lang="en-GB" smtClean="0"/>
          </a:p>
        </p:txBody>
      </p:sp>
      <p:sp>
        <p:nvSpPr>
          <p:cNvPr id="77826" name="Rectangle 2"/>
          <p:cNvSpPr>
            <a:spLocks noGrp="1" noChangeArrowheads="1"/>
          </p:cNvSpPr>
          <p:nvPr>
            <p:ph type="title"/>
          </p:nvPr>
        </p:nvSpPr>
        <p:spPr/>
        <p:txBody>
          <a:bodyPr/>
          <a:lstStyle/>
          <a:p>
            <a:pPr eaLnBrk="1" hangingPunct="1">
              <a:defRPr/>
            </a:pPr>
            <a:r>
              <a:rPr lang="en-US" smtClean="0"/>
              <a:t>…by themselves…</a:t>
            </a:r>
            <a:endParaRPr lang="en-GB" smtClean="0"/>
          </a:p>
        </p:txBody>
      </p:sp>
      <p:sp>
        <p:nvSpPr>
          <p:cNvPr id="77827" name="Rectangle 3"/>
          <p:cNvSpPr>
            <a:spLocks noGrp="1" noChangeArrowheads="1"/>
          </p:cNvSpPr>
          <p:nvPr>
            <p:ph type="body" idx="1"/>
          </p:nvPr>
        </p:nvSpPr>
        <p:spPr/>
        <p:txBody>
          <a:bodyPr/>
          <a:lstStyle/>
          <a:p>
            <a:pPr eaLnBrk="1" hangingPunct="1">
              <a:defRPr/>
            </a:pPr>
            <a:r>
              <a:rPr lang="en-US" dirty="0" smtClean="0"/>
              <a:t>Traditionally Cave – reflection, time to think (library, writing activities, self-evaluation, planning)</a:t>
            </a:r>
          </a:p>
          <a:p>
            <a:pPr eaLnBrk="1" hangingPunct="1">
              <a:defRPr/>
            </a:pPr>
            <a:endParaRPr lang="en-US" dirty="0" smtClean="0"/>
          </a:p>
        </p:txBody>
      </p:sp>
      <p:pic>
        <p:nvPicPr>
          <p:cNvPr id="8197" name="Picture 6" descr="MPj01490140000[1]"/>
          <p:cNvPicPr>
            <a:picLocks noChangeAspect="1" noChangeArrowheads="1"/>
          </p:cNvPicPr>
          <p:nvPr/>
        </p:nvPicPr>
        <p:blipFill>
          <a:blip r:embed="rId2"/>
          <a:srcRect/>
          <a:stretch>
            <a:fillRect/>
          </a:stretch>
        </p:blipFill>
        <p:spPr bwMode="auto">
          <a:xfrm>
            <a:off x="2895600" y="3352800"/>
            <a:ext cx="3657600" cy="24384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a:noFill/>
        </p:spPr>
        <p:txBody>
          <a:bodyPr/>
          <a:lstStyle/>
          <a:p>
            <a:fld id="{76FA05AE-E25B-4559-AB62-A859DC2028C2}" type="slidenum">
              <a:rPr lang="en-GB" smtClean="0"/>
              <a:pPr/>
              <a:t>7</a:t>
            </a:fld>
            <a:endParaRPr lang="en-GB" smtClean="0"/>
          </a:p>
        </p:txBody>
      </p:sp>
      <p:sp>
        <p:nvSpPr>
          <p:cNvPr id="78850" name="Rectangle 2"/>
          <p:cNvSpPr>
            <a:spLocks noGrp="1" noChangeArrowheads="1"/>
          </p:cNvSpPr>
          <p:nvPr>
            <p:ph type="title"/>
          </p:nvPr>
        </p:nvSpPr>
        <p:spPr/>
        <p:txBody>
          <a:bodyPr/>
          <a:lstStyle/>
          <a:p>
            <a:pPr eaLnBrk="1" hangingPunct="1">
              <a:defRPr/>
            </a:pPr>
            <a:r>
              <a:rPr lang="en-US" smtClean="0"/>
              <a:t>…and by doing.</a:t>
            </a:r>
            <a:endParaRPr lang="en-GB" smtClean="0"/>
          </a:p>
        </p:txBody>
      </p:sp>
      <p:sp>
        <p:nvSpPr>
          <p:cNvPr id="78851" name="Rectangle 3"/>
          <p:cNvSpPr>
            <a:spLocks noGrp="1" noChangeArrowheads="1"/>
          </p:cNvSpPr>
          <p:nvPr>
            <p:ph type="body" idx="1"/>
          </p:nvPr>
        </p:nvSpPr>
        <p:spPr/>
        <p:txBody>
          <a:bodyPr/>
          <a:lstStyle/>
          <a:p>
            <a:pPr eaLnBrk="1" hangingPunct="1">
              <a:defRPr/>
            </a:pPr>
            <a:r>
              <a:rPr lang="en-US" dirty="0" smtClean="0"/>
              <a:t>Traditionally The Hunt – experience, trial &amp; error (practice, work-based, beyond the classroom)</a:t>
            </a:r>
          </a:p>
          <a:p>
            <a:pPr eaLnBrk="1" hangingPunct="1">
              <a:defRPr/>
            </a:pPr>
            <a:endParaRPr lang="en-GB" dirty="0" smtClean="0"/>
          </a:p>
          <a:p>
            <a:pPr eaLnBrk="1" hangingPunct="1">
              <a:defRPr/>
            </a:pPr>
            <a:endParaRPr lang="en-GB" dirty="0" smtClean="0"/>
          </a:p>
        </p:txBody>
      </p:sp>
      <p:pic>
        <p:nvPicPr>
          <p:cNvPr id="9221" name="Picture 6" descr="C:\Documents and Settings\p.hetyey\Local Settings\Temporary Internet Files\Content.IE5\R28BN5WP\MMj02831050000[1].gif"/>
          <p:cNvPicPr>
            <a:picLocks noChangeAspect="1" noChangeArrowheads="1" noCrop="1"/>
          </p:cNvPicPr>
          <p:nvPr/>
        </p:nvPicPr>
        <p:blipFill>
          <a:blip r:embed="rId2"/>
          <a:srcRect/>
          <a:stretch>
            <a:fillRect/>
          </a:stretch>
        </p:blipFill>
        <p:spPr bwMode="auto">
          <a:xfrm>
            <a:off x="3276600" y="2962275"/>
            <a:ext cx="3352800" cy="3133725"/>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a:noFill/>
        </p:spPr>
        <p:txBody>
          <a:bodyPr/>
          <a:lstStyle/>
          <a:p>
            <a:fld id="{DE3DDEB6-D6CF-4BF7-93E6-239AD90D00B3}" type="slidenum">
              <a:rPr lang="en-GB" smtClean="0"/>
              <a:pPr/>
              <a:t>8</a:t>
            </a:fld>
            <a:endParaRPr lang="en-GB" smtClean="0"/>
          </a:p>
        </p:txBody>
      </p:sp>
      <p:sp>
        <p:nvSpPr>
          <p:cNvPr id="3074" name="Rectangle 2"/>
          <p:cNvSpPr>
            <a:spLocks noGrp="1" noChangeArrowheads="1"/>
          </p:cNvSpPr>
          <p:nvPr>
            <p:ph type="title"/>
          </p:nvPr>
        </p:nvSpPr>
        <p:spPr/>
        <p:txBody>
          <a:bodyPr/>
          <a:lstStyle/>
          <a:p>
            <a:pPr eaLnBrk="1" hangingPunct="1">
              <a:defRPr/>
            </a:pPr>
            <a:r>
              <a:rPr lang="en-US" smtClean="0">
                <a:solidFill>
                  <a:schemeClr val="tx1"/>
                </a:solidFill>
              </a:rPr>
              <a:t>Why Differentiate?</a:t>
            </a:r>
          </a:p>
        </p:txBody>
      </p:sp>
      <p:sp>
        <p:nvSpPr>
          <p:cNvPr id="3076" name="Rectangle 4"/>
          <p:cNvSpPr>
            <a:spLocks noGrp="1" noChangeArrowheads="1"/>
          </p:cNvSpPr>
          <p:nvPr>
            <p:ph type="body" idx="1"/>
          </p:nvPr>
        </p:nvSpPr>
        <p:spPr/>
        <p:txBody>
          <a:bodyPr/>
          <a:lstStyle/>
          <a:p>
            <a:pPr eaLnBrk="1" hangingPunct="1">
              <a:defRPr/>
            </a:pPr>
            <a:r>
              <a:rPr lang="en-US" smtClean="0"/>
              <a:t>All kids are different.</a:t>
            </a:r>
          </a:p>
          <a:p>
            <a:pPr eaLnBrk="1" hangingPunct="1">
              <a:defRPr/>
            </a:pPr>
            <a:endParaRPr lang="en-US" smtClean="0"/>
          </a:p>
          <a:p>
            <a:pPr eaLnBrk="1" hangingPunct="1">
              <a:defRPr/>
            </a:pPr>
            <a:r>
              <a:rPr lang="en-US" smtClean="0"/>
              <a:t>One size does not fit all.</a:t>
            </a:r>
          </a:p>
          <a:p>
            <a:pPr eaLnBrk="1" hangingPunct="1">
              <a:defRPr/>
            </a:pPr>
            <a:endParaRPr lang="en-US" smtClean="0"/>
          </a:p>
          <a:p>
            <a:pPr eaLnBrk="1" hangingPunct="1">
              <a:defRPr/>
            </a:pPr>
            <a:r>
              <a:rPr lang="en-US" smtClean="0"/>
              <a:t>Differentiation provides all students with access to all curriculum.</a:t>
            </a:r>
          </a:p>
        </p:txBody>
      </p:sp>
      <p:pic>
        <p:nvPicPr>
          <p:cNvPr id="10245" name="Picture 5" descr="Students at Computer"/>
          <p:cNvPicPr>
            <a:picLocks noChangeAspect="1" noChangeArrowheads="1"/>
          </p:cNvPicPr>
          <p:nvPr/>
        </p:nvPicPr>
        <p:blipFill>
          <a:blip r:embed="rId3"/>
          <a:srcRect/>
          <a:stretch>
            <a:fillRect/>
          </a:stretch>
        </p:blipFill>
        <p:spPr bwMode="auto">
          <a:xfrm>
            <a:off x="5943600" y="1752600"/>
            <a:ext cx="2041525" cy="25146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p>
            <a:fld id="{D1F77952-A39B-4E84-8A13-F6E38F798AEE}" type="slidenum">
              <a:rPr lang="en-GB" smtClean="0"/>
              <a:pPr/>
              <a:t>9</a:t>
            </a:fld>
            <a:endParaRPr lang="en-GB" smtClean="0"/>
          </a:p>
        </p:txBody>
      </p:sp>
      <p:sp>
        <p:nvSpPr>
          <p:cNvPr id="4098" name="Rectangle 2"/>
          <p:cNvSpPr>
            <a:spLocks noGrp="1" noChangeArrowheads="1"/>
          </p:cNvSpPr>
          <p:nvPr>
            <p:ph type="title"/>
          </p:nvPr>
        </p:nvSpPr>
        <p:spPr/>
        <p:txBody>
          <a:bodyPr/>
          <a:lstStyle/>
          <a:p>
            <a:pPr eaLnBrk="1" hangingPunct="1">
              <a:defRPr/>
            </a:pPr>
            <a:r>
              <a:rPr lang="en-US" smtClean="0">
                <a:solidFill>
                  <a:schemeClr val="tx1"/>
                </a:solidFill>
              </a:rPr>
              <a:t>What Is Differentiation?</a:t>
            </a:r>
          </a:p>
        </p:txBody>
      </p:sp>
      <p:sp>
        <p:nvSpPr>
          <p:cNvPr id="4100" name="Rectangle 4"/>
          <p:cNvSpPr>
            <a:spLocks noGrp="1" noChangeArrowheads="1"/>
          </p:cNvSpPr>
          <p:nvPr>
            <p:ph type="body" idx="1"/>
          </p:nvPr>
        </p:nvSpPr>
        <p:spPr/>
        <p:txBody>
          <a:bodyPr/>
          <a:lstStyle/>
          <a:p>
            <a:pPr eaLnBrk="1" hangingPunct="1">
              <a:defRPr/>
            </a:pPr>
            <a:r>
              <a:rPr lang="en-US" smtClean="0"/>
              <a:t>A teacher’s response to learner needs</a:t>
            </a:r>
          </a:p>
          <a:p>
            <a:pPr eaLnBrk="1" hangingPunct="1">
              <a:buFont typeface="Wingdings" pitchFamily="2" charset="2"/>
              <a:buNone/>
              <a:defRPr/>
            </a:pPr>
            <a:endParaRPr lang="en-US" smtClean="0"/>
          </a:p>
          <a:p>
            <a:pPr eaLnBrk="1" hangingPunct="1">
              <a:defRPr/>
            </a:pPr>
            <a:r>
              <a:rPr lang="en-US" smtClean="0"/>
              <a:t>The recognition of students’ varying background knowledge and preferences</a:t>
            </a:r>
          </a:p>
          <a:p>
            <a:pPr eaLnBrk="1" hangingPunct="1">
              <a:buFont typeface="Wingdings" pitchFamily="2" charset="2"/>
              <a:buNone/>
              <a:defRPr/>
            </a:pPr>
            <a:endParaRPr lang="en-US" smtClean="0"/>
          </a:p>
          <a:p>
            <a:pPr eaLnBrk="1" hangingPunct="1">
              <a:defRPr/>
            </a:pPr>
            <a:r>
              <a:rPr lang="en-US" smtClean="0"/>
              <a:t>Instruction that appeals to students’ differences</a:t>
            </a:r>
          </a:p>
          <a:p>
            <a:pPr eaLnBrk="1" hangingPunct="1">
              <a:defRPr/>
            </a:pPr>
            <a:endParaRPr lang="en-US" smtClean="0"/>
          </a:p>
          <a:p>
            <a:pPr eaLnBrk="1" hangingPunct="1">
              <a:defRPr/>
            </a:pPr>
            <a:endParaRPr lang="en-US"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alance">
  <a:themeElements>
    <a:clrScheme name="Balance 3">
      <a:dk1>
        <a:srgbClr val="003300"/>
      </a:dk1>
      <a:lt1>
        <a:srgbClr val="FFFFFF"/>
      </a:lt1>
      <a:dk2>
        <a:srgbClr val="4D6A2A"/>
      </a:dk2>
      <a:lt2>
        <a:srgbClr val="CCFF99"/>
      </a:lt2>
      <a:accent1>
        <a:srgbClr val="2EB62E"/>
      </a:accent1>
      <a:accent2>
        <a:srgbClr val="527C3A"/>
      </a:accent2>
      <a:accent3>
        <a:srgbClr val="B2B9AC"/>
      </a:accent3>
      <a:accent4>
        <a:srgbClr val="DADADA"/>
      </a:accent4>
      <a:accent5>
        <a:srgbClr val="ADD7AD"/>
      </a:accent5>
      <a:accent6>
        <a:srgbClr val="497034"/>
      </a:accent6>
      <a:hlink>
        <a:srgbClr val="DDD800"/>
      </a:hlink>
      <a:folHlink>
        <a:srgbClr val="009999"/>
      </a:folHlink>
    </a:clrScheme>
    <a:fontScheme name="Balance">
      <a:majorFont>
        <a:latin typeface="Arial"/>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alance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clrMap bg1="dk2" tx1="lt1" bg2="dk1" tx2="lt2" accent1="accent1" accent2="accent2" accent3="accent3" accent4="accent4" accent5="accent5" accent6="accent6" hlink="hlink" folHlink="folHlink"/>
    </a:extraClrScheme>
    <a:extraClrScheme>
      <a:clrScheme name="Balance 2">
        <a:dk1>
          <a:srgbClr val="660000"/>
        </a:dk1>
        <a:lt1>
          <a:srgbClr val="FFFFFF"/>
        </a:lt1>
        <a:dk2>
          <a:srgbClr val="800000"/>
        </a:dk2>
        <a:lt2>
          <a:srgbClr val="FFFFCC"/>
        </a:lt2>
        <a:accent1>
          <a:srgbClr val="CC6600"/>
        </a:accent1>
        <a:accent2>
          <a:srgbClr val="BE7960"/>
        </a:accent2>
        <a:accent3>
          <a:srgbClr val="C0AAAA"/>
        </a:accent3>
        <a:accent4>
          <a:srgbClr val="DADADA"/>
        </a:accent4>
        <a:accent5>
          <a:srgbClr val="E2B8AA"/>
        </a:accent5>
        <a:accent6>
          <a:srgbClr val="AC6D56"/>
        </a:accent6>
        <a:hlink>
          <a:srgbClr val="FFFF99"/>
        </a:hlink>
        <a:folHlink>
          <a:srgbClr val="E5B325"/>
        </a:folHlink>
      </a:clrScheme>
      <a:clrMap bg1="dk2" tx1="lt1" bg2="dk1" tx2="lt2" accent1="accent1" accent2="accent2" accent3="accent3" accent4="accent4" accent5="accent5" accent6="accent6" hlink="hlink" folHlink="folHlink"/>
    </a:extraClrScheme>
    <a:extraClrScheme>
      <a:clrScheme name="Balance 3">
        <a:dk1>
          <a:srgbClr val="003300"/>
        </a:dk1>
        <a:lt1>
          <a:srgbClr val="FFFFFF"/>
        </a:lt1>
        <a:dk2>
          <a:srgbClr val="4D6A2A"/>
        </a:dk2>
        <a:lt2>
          <a:srgbClr val="CCFF99"/>
        </a:lt2>
        <a:accent1>
          <a:srgbClr val="2EB62E"/>
        </a:accent1>
        <a:accent2>
          <a:srgbClr val="527C3A"/>
        </a:accent2>
        <a:accent3>
          <a:srgbClr val="B2B9AC"/>
        </a:accent3>
        <a:accent4>
          <a:srgbClr val="DADADA"/>
        </a:accent4>
        <a:accent5>
          <a:srgbClr val="ADD7AD"/>
        </a:accent5>
        <a:accent6>
          <a:srgbClr val="497034"/>
        </a:accent6>
        <a:hlink>
          <a:srgbClr val="DDD800"/>
        </a:hlink>
        <a:folHlink>
          <a:srgbClr val="009999"/>
        </a:folHlink>
      </a:clrScheme>
      <a:clrMap bg1="dk2" tx1="lt1" bg2="dk1" tx2="lt2" accent1="accent1" accent2="accent2" accent3="accent3" accent4="accent4" accent5="accent5" accent6="accent6" hlink="hlink" folHlink="folHlink"/>
    </a:extraClrScheme>
    <a:extraClrScheme>
      <a:clrScheme name="Balance 4">
        <a:dk1>
          <a:srgbClr val="005A58"/>
        </a:dk1>
        <a:lt1>
          <a:srgbClr val="FFFFFF"/>
        </a:lt1>
        <a:dk2>
          <a:srgbClr val="00716E"/>
        </a:dk2>
        <a:lt2>
          <a:srgbClr val="FFFF99"/>
        </a:lt2>
        <a:accent1>
          <a:srgbClr val="2DB3B0"/>
        </a:accent1>
        <a:accent2>
          <a:srgbClr val="6D6FC7"/>
        </a:accent2>
        <a:accent3>
          <a:srgbClr val="AABBBA"/>
        </a:accent3>
        <a:accent4>
          <a:srgbClr val="DADADA"/>
        </a:accent4>
        <a:accent5>
          <a:srgbClr val="ADD6D4"/>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alance 5">
        <a:dk1>
          <a:srgbClr val="003366"/>
        </a:dk1>
        <a:lt1>
          <a:srgbClr val="FFFFFF"/>
        </a:lt1>
        <a:dk2>
          <a:srgbClr val="2B5481"/>
        </a:dk2>
        <a:lt2>
          <a:srgbClr val="E5FFFF"/>
        </a:lt2>
        <a:accent1>
          <a:srgbClr val="336699"/>
        </a:accent1>
        <a:accent2>
          <a:srgbClr val="00B000"/>
        </a:accent2>
        <a:accent3>
          <a:srgbClr val="ACB3C1"/>
        </a:accent3>
        <a:accent4>
          <a:srgbClr val="DADADA"/>
        </a:accent4>
        <a:accent5>
          <a:srgbClr val="ADB8CA"/>
        </a:accent5>
        <a:accent6>
          <a:srgbClr val="009F00"/>
        </a:accent6>
        <a:hlink>
          <a:srgbClr val="00CCFF"/>
        </a:hlink>
        <a:folHlink>
          <a:srgbClr val="B5FFFB"/>
        </a:folHlink>
      </a:clrScheme>
      <a:clrMap bg1="dk2" tx1="lt1" bg2="dk1" tx2="lt2" accent1="accent1" accent2="accent2" accent3="accent3" accent4="accent4" accent5="accent5" accent6="accent6" hlink="hlink" folHlink="folHlink"/>
    </a:extraClrScheme>
    <a:extraClrScheme>
      <a:clrScheme name="Balance 6">
        <a:dk1>
          <a:srgbClr val="2F2D25"/>
        </a:dk1>
        <a:lt1>
          <a:srgbClr val="FFFFFF"/>
        </a:lt1>
        <a:dk2>
          <a:srgbClr val="656151"/>
        </a:dk2>
        <a:lt2>
          <a:srgbClr val="FFFFCC"/>
        </a:lt2>
        <a:accent1>
          <a:srgbClr val="818173"/>
        </a:accent1>
        <a:accent2>
          <a:srgbClr val="809EA8"/>
        </a:accent2>
        <a:accent3>
          <a:srgbClr val="B8B7B3"/>
        </a:accent3>
        <a:accent4>
          <a:srgbClr val="DADADA"/>
        </a:accent4>
        <a:accent5>
          <a:srgbClr val="C1C1BC"/>
        </a:accent5>
        <a:accent6>
          <a:srgbClr val="738F98"/>
        </a:accent6>
        <a:hlink>
          <a:srgbClr val="E2C86A"/>
        </a:hlink>
        <a:folHlink>
          <a:srgbClr val="B7B6A3"/>
        </a:folHlink>
      </a:clrScheme>
      <a:clrMap bg1="dk2" tx1="lt1" bg2="dk1" tx2="lt2" accent1="accent1" accent2="accent2" accent3="accent3" accent4="accent4" accent5="accent5" accent6="accent6" hlink="hlink" folHlink="folHlink"/>
    </a:extraClrScheme>
    <a:extraClrScheme>
      <a:clrScheme name="Balance 7">
        <a:dk1>
          <a:srgbClr val="B4AF80"/>
        </a:dk1>
        <a:lt1>
          <a:srgbClr val="FFFFFF"/>
        </a:lt1>
        <a:dk2>
          <a:srgbClr val="C8C6A2"/>
        </a:dk2>
        <a:lt2>
          <a:srgbClr val="827F4C"/>
        </a:lt2>
        <a:accent1>
          <a:srgbClr val="7C784E"/>
        </a:accent1>
        <a:accent2>
          <a:srgbClr val="A2A4AC"/>
        </a:accent2>
        <a:accent3>
          <a:srgbClr val="E0DFCE"/>
        </a:accent3>
        <a:accent4>
          <a:srgbClr val="DADADA"/>
        </a:accent4>
        <a:accent5>
          <a:srgbClr val="BFBEB2"/>
        </a:accent5>
        <a:accent6>
          <a:srgbClr val="92949B"/>
        </a:accent6>
        <a:hlink>
          <a:srgbClr val="33CCCC"/>
        </a:hlink>
        <a:folHlink>
          <a:srgbClr val="009999"/>
        </a:folHlink>
      </a:clrScheme>
      <a:clrMap bg1="dk2" tx1="lt1" bg2="dk1" tx2="lt2" accent1="accent1" accent2="accent2" accent3="accent3" accent4="accent4" accent5="accent5" accent6="accent6" hlink="hlink" folHlink="folHlink"/>
    </a:extraClrScheme>
    <a:extraClrScheme>
      <a:clrScheme name="Balance 8">
        <a:dk1>
          <a:srgbClr val="000000"/>
        </a:dk1>
        <a:lt1>
          <a:srgbClr val="DDDDDD"/>
        </a:lt1>
        <a:dk2>
          <a:srgbClr val="000000"/>
        </a:dk2>
        <a:lt2>
          <a:srgbClr val="B8B7D1"/>
        </a:lt2>
        <a:accent1>
          <a:srgbClr val="F1F0F4"/>
        </a:accent1>
        <a:accent2>
          <a:srgbClr val="C1BCFC"/>
        </a:accent2>
        <a:accent3>
          <a:srgbClr val="EBEBEB"/>
        </a:accent3>
        <a:accent4>
          <a:srgbClr val="000000"/>
        </a:accent4>
        <a:accent5>
          <a:srgbClr val="F7F6F8"/>
        </a:accent5>
        <a:accent6>
          <a:srgbClr val="AFAAE4"/>
        </a:accent6>
        <a:hlink>
          <a:srgbClr val="5454C6"/>
        </a:hlink>
        <a:folHlink>
          <a:srgbClr val="6A6F86"/>
        </a:folHlink>
      </a:clrScheme>
      <a:clrMap bg1="lt1" tx1="dk1" bg2="lt2" tx2="dk2" accent1="accent1" accent2="accent2" accent3="accent3" accent4="accent4" accent5="accent5" accent6="accent6" hlink="hlink" folHlink="folHlink"/>
    </a:extraClrScheme>
    <a:extraClrScheme>
      <a:clrScheme name="Balance 9">
        <a:dk1>
          <a:srgbClr val="000000"/>
        </a:dk1>
        <a:lt1>
          <a:srgbClr val="FFFFFF"/>
        </a:lt1>
        <a:dk2>
          <a:srgbClr val="00A29E"/>
        </a:dk2>
        <a:lt2>
          <a:srgbClr val="CBCBCB"/>
        </a:lt2>
        <a:accent1>
          <a:srgbClr val="E5E5FF"/>
        </a:accent1>
        <a:accent2>
          <a:srgbClr val="79CD6B"/>
        </a:accent2>
        <a:accent3>
          <a:srgbClr val="FFFFFF"/>
        </a:accent3>
        <a:accent4>
          <a:srgbClr val="000000"/>
        </a:accent4>
        <a:accent5>
          <a:srgbClr val="F0F0FF"/>
        </a:accent5>
        <a:accent6>
          <a:srgbClr val="6DBA60"/>
        </a:accent6>
        <a:hlink>
          <a:srgbClr val="4477DE"/>
        </a:hlink>
        <a:folHlink>
          <a:srgbClr val="65498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2254</TotalTime>
  <Words>2207</Words>
  <Application>Microsoft PowerPoint</Application>
  <PresentationFormat>On-screen Show (4:3)</PresentationFormat>
  <Paragraphs>398</Paragraphs>
  <Slides>48</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48</vt:i4>
      </vt:variant>
    </vt:vector>
  </HeadingPairs>
  <TitlesOfParts>
    <vt:vector size="53" baseType="lpstr">
      <vt:lpstr>Tahoma</vt:lpstr>
      <vt:lpstr>Arial</vt:lpstr>
      <vt:lpstr>Wingdings</vt:lpstr>
      <vt:lpstr>Times New Roman</vt:lpstr>
      <vt:lpstr>Balance</vt:lpstr>
      <vt:lpstr>Differentiation in the Classroom</vt:lpstr>
      <vt:lpstr>Session Overview</vt:lpstr>
      <vt:lpstr>Objectives</vt:lpstr>
      <vt:lpstr> Children learn from a teacher.…</vt:lpstr>
      <vt:lpstr>…from each other…</vt:lpstr>
      <vt:lpstr>…by themselves…</vt:lpstr>
      <vt:lpstr>…and by doing.</vt:lpstr>
      <vt:lpstr>Why Differentiate?</vt:lpstr>
      <vt:lpstr>What Is Differentiation?</vt:lpstr>
      <vt:lpstr>Slide 10</vt:lpstr>
      <vt:lpstr>Readiness</vt:lpstr>
      <vt:lpstr>Interest</vt:lpstr>
      <vt:lpstr>Multiple Intelligences</vt:lpstr>
      <vt:lpstr>Slide 14</vt:lpstr>
      <vt:lpstr>Linguistic Intelligence</vt:lpstr>
      <vt:lpstr>Logical Mathematical Intelligence</vt:lpstr>
      <vt:lpstr>Bodily Kinesthetic Intelligence</vt:lpstr>
      <vt:lpstr>Visual-Spatial Intelligence</vt:lpstr>
      <vt:lpstr>Musical intelligence</vt:lpstr>
      <vt:lpstr>Interpersonal Social Intelligence</vt:lpstr>
      <vt:lpstr>Intrapersonal Intelligence</vt:lpstr>
      <vt:lpstr>Naturalist Intelligence</vt:lpstr>
      <vt:lpstr>Preferred learning (match these with MIs)</vt:lpstr>
      <vt:lpstr>About Intelligences</vt:lpstr>
      <vt:lpstr>VAK</vt:lpstr>
      <vt:lpstr>How many do you reach?</vt:lpstr>
      <vt:lpstr>      For Visual Students use..</vt:lpstr>
      <vt:lpstr>    For Auditory Students use</vt:lpstr>
      <vt:lpstr>    For Kinesthetic Students use..</vt:lpstr>
      <vt:lpstr>The VAK Attack Strategy</vt:lpstr>
      <vt:lpstr>Comparing Traditional and Differentiated Classrooms</vt:lpstr>
      <vt:lpstr>Discussion Question</vt:lpstr>
      <vt:lpstr>Differentiation Strategies</vt:lpstr>
      <vt:lpstr>Examples of Differentiation Strategies</vt:lpstr>
      <vt:lpstr>Slide 35</vt:lpstr>
      <vt:lpstr>Slide 36</vt:lpstr>
      <vt:lpstr>Slide 37</vt:lpstr>
      <vt:lpstr>Slide 38</vt:lpstr>
      <vt:lpstr>Slide 39</vt:lpstr>
      <vt:lpstr>Effective grouping</vt:lpstr>
      <vt:lpstr>Groups should be fluid and flexible - based on:</vt:lpstr>
      <vt:lpstr>Jigsaw classroom activity</vt:lpstr>
      <vt:lpstr>The Layered Curriculum</vt:lpstr>
      <vt:lpstr>Assessment in the Differentiated Classroom</vt:lpstr>
      <vt:lpstr>Assessment Tools  for Differentiated Products</vt:lpstr>
      <vt:lpstr>Tips for Implementing Differentiated Instruction: Your Classroom</vt:lpstr>
      <vt:lpstr>Implementing Differentiated Instruction: Your School</vt:lpstr>
      <vt:lpstr>Implementing Differentiated Instruction: Additional Considerations</vt:lpstr>
    </vt:vector>
  </TitlesOfParts>
  <Company>AIR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mstorm</dc:creator>
  <cp:lastModifiedBy>User</cp:lastModifiedBy>
  <cp:revision>61</cp:revision>
  <dcterms:created xsi:type="dcterms:W3CDTF">2004-07-19T19:17:57Z</dcterms:created>
  <dcterms:modified xsi:type="dcterms:W3CDTF">2009-03-05T04:53:53Z</dcterms:modified>
</cp:coreProperties>
</file>